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81" r:id="rId2"/>
    <p:sldId id="283" r:id="rId3"/>
    <p:sldId id="284" r:id="rId4"/>
    <p:sldId id="285" r:id="rId5"/>
    <p:sldId id="286" r:id="rId6"/>
    <p:sldId id="287" r:id="rId7"/>
    <p:sldId id="292" r:id="rId8"/>
    <p:sldId id="295" r:id="rId9"/>
    <p:sldId id="296" r:id="rId10"/>
    <p:sldId id="297" r:id="rId11"/>
    <p:sldId id="301" r:id="rId12"/>
    <p:sldId id="298" r:id="rId13"/>
    <p:sldId id="302" r:id="rId14"/>
    <p:sldId id="299" r:id="rId15"/>
    <p:sldId id="303" r:id="rId16"/>
    <p:sldId id="304" r:id="rId17"/>
    <p:sldId id="30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6BC5945-CB60-B246-903F-0000F2341E33}">
          <p14:sldIdLst/>
        </p14:section>
        <p14:section name="Start flow" id="{0B0A6E36-E6BD-6242-97CC-DF43883C2280}">
          <p14:sldIdLst>
            <p14:sldId id="281"/>
            <p14:sldId id="283"/>
            <p14:sldId id="284"/>
            <p14:sldId id="285"/>
            <p14:sldId id="286"/>
            <p14:sldId id="287"/>
            <p14:sldId id="292"/>
            <p14:sldId id="295"/>
            <p14:sldId id="296"/>
            <p14:sldId id="297"/>
            <p14:sldId id="301"/>
            <p14:sldId id="298"/>
            <p14:sldId id="302"/>
            <p14:sldId id="299"/>
            <p14:sldId id="303"/>
            <p14:sldId id="304"/>
            <p14:sldId id="3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CC71"/>
    <a:srgbClr val="DEDEDE"/>
    <a:srgbClr val="2F363D"/>
    <a:srgbClr val="FF4D3F"/>
    <a:srgbClr val="DEE778"/>
    <a:srgbClr val="FAC863"/>
    <a:srgbClr val="E4E6E6"/>
    <a:srgbClr val="7B7181"/>
    <a:srgbClr val="FFFFFF"/>
    <a:srgbClr val="6D8C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30"/>
    <p:restoredTop sz="94194"/>
  </p:normalViewPr>
  <p:slideViewPr>
    <p:cSldViewPr snapToGrid="0">
      <p:cViewPr>
        <p:scale>
          <a:sx n="59" d="100"/>
          <a:sy n="59" d="100"/>
        </p:scale>
        <p:origin x="1800" y="1336"/>
      </p:cViewPr>
      <p:guideLst/>
    </p:cSldViewPr>
  </p:slideViewPr>
  <p:notesTextViewPr>
    <p:cViewPr>
      <p:scale>
        <a:sx n="45" d="100"/>
        <a:sy n="4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B08D8-AA46-BE44-BBBE-470F299662F2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C09ECD-F409-4E41-B4BF-4C52B33B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10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09ECD-F409-4E41-B4BF-4C52B33BDE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146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241C5C-CE71-34D2-3C92-5CB167F7F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480BD7-8D5F-AA37-CC5A-43A6FCE67D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B283CC-5B49-183B-A660-8AA4232A37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74B42-C30C-F9E4-B042-3A45B86DE9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09ECD-F409-4E41-B4BF-4C52B33BDE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47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18B35-38D5-09BC-BFD6-A1FED185C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418430-FE3C-DEF9-9E12-5198CF43DC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CEC63E-5500-0ADB-73F9-E7776F87DE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D2B060-BD0E-7E3F-DC49-78C7ABED79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09ECD-F409-4E41-B4BF-4C52B33BDE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100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4AC083-2AF2-4A6F-EF35-52E6887C1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81BF031-1022-B719-3A42-E6FE440940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57BC81-9DB7-D87A-33D9-E838E78C44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26AFE-C616-060B-AE1A-2930A248FB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09ECD-F409-4E41-B4BF-4C52B33BDE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1545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6D282F-CDA2-D069-8DA0-7DE5BE10F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C7AC84-9253-0915-68A8-B18CB168E0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DDE744-E619-DC13-148E-74B2A41AD4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0C3DF-F82E-6ACC-6D8B-E778433E05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09ECD-F409-4E41-B4BF-4C52B33BDE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856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C09ECD-F409-4E41-B4BF-4C52B33BDE8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606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92192-FBEC-8DCE-5D1E-AE5A7C5E4E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E13410-FC58-3F07-98D8-3B6B9E118D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599F1-DB8C-B9DA-7C91-CD8A0587E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40DFB-5FAA-E969-6BA0-965768ABB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41D8C-C913-074C-DF5D-27ACF197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495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24A69-BD23-467E-E973-1B1D23333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EFCDEF-A99F-6727-0C65-4ED96747C8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B4A27-3F30-5693-ABC3-292F692D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155E3-554E-E4A7-C10F-1A409123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99BE5-8E57-75D4-E9B3-0F464F5A0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994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53E7FD-F2C0-B721-A114-3ACCF5FCEB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6AF00D-4D20-825C-A5D8-E58715B1ED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338D8-9FC4-8090-61B5-6E5D03DE7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B79AA-1C51-6765-7CC4-823156565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781C5-6AAA-9482-C002-A6C8A68C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62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62D0E-30AB-1248-15DC-7DF3023CF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85E89-8D91-A97E-2022-DA4E81A63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7045D-3AAA-B013-A12C-473BBBF35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A33F9-345F-B4A5-7589-5A4EE1112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1F3F5-AEB1-1A0B-F0E6-ED89F80E2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79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578D9-BC8B-9703-66A5-4A80847A2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4CB70-B2AE-C34B-E3C2-BA3B45D6D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B518E-5ADF-0B53-553F-16C47432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51FFC-2264-365F-8ED6-A51825EB2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77E5D-6451-FCEC-59C0-811FDC933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90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0926F-3180-8501-10A4-8956D77B7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62A8E-F30D-C1A0-E193-A3011D69B6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490559-C139-D82A-6EC8-535A7FD231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3B9B1-80C3-D23E-8BC2-882B21586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0DEA7F-275B-58EF-EDCF-60AF1A17A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50D5A1-1C11-A8E9-D414-7D2F939D2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117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ECCCD-9B0C-A1C7-9911-E4AE59C57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5D083-42C4-EAB9-CC4B-B4F477624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16180-0E73-051E-DE66-1DB1557562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0E64B7-7A6C-56E0-E4AE-7F67D9EA2C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74E2CB-BAB6-74E8-6EB4-6D05EFBF2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477CBB-0483-08D3-3404-80B8EAABF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503BC4-BBA4-E00C-C649-F0DF0680E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E6978-A131-0E02-74D5-3D54F13F9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09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D1F00-34F5-4D15-A4A8-56EECB1E7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932494-E05B-8191-6982-00C1894AF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67A9EB-C535-5B3D-23CF-EA7799D51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FEEC4-F7DE-6F2E-C29F-FE78891D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0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B189D0-E3B0-8B33-DF88-1A0731C98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564FD0-E625-8C7F-31F2-F8108CF07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2EF4B-2F7C-2B0F-29C5-D2FA2A5B3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93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31628-89F3-D7B7-59DA-FE03FB748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B5AD0-3C9A-7AE8-250E-9DB846A00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9296C8-B141-1BFF-1417-0990995DA0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731D7E-3EA4-1EF6-C9A8-F43CAF30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42AD02-65E2-7A05-ECB7-9ADEF5C8E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6E1B2A-950E-A099-9BF5-39B8D0347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65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38ACA-0E80-163E-1A5E-48C201A9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8B3F2-79B7-DCFD-577C-ED58B8E11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598D5B-2D7E-149A-E165-A53D54066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610DF-4435-B871-BA93-ED0E9A21E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F63E2E-2604-316F-5BA8-F7DA30A61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999FA0-0EE7-7EF9-7AE2-7903CA53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29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9BC65C-2F76-E7BE-EA1D-F05DD0812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E1B6F-3A6C-CDD7-857B-5FEA75573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857F2-9843-23BF-E1F6-8F1DCA2C7A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7DD58-1CD2-2543-BE75-C4DA039AA04C}" type="datetimeFigureOut">
              <a:rPr lang="en-US" smtClean="0"/>
              <a:t>11/30/24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C474C-A621-B2B4-EE25-AF60A9923A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4DD05-C77A-A7F4-359A-7869DBB08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21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11.png"/><Relationship Id="rId18" Type="http://schemas.openxmlformats.org/officeDocument/2006/relationships/image" Target="../media/image17.png"/><Relationship Id="rId3" Type="http://schemas.openxmlformats.org/officeDocument/2006/relationships/image" Target="../media/image4.jpeg"/><Relationship Id="rId7" Type="http://schemas.openxmlformats.org/officeDocument/2006/relationships/image" Target="../media/image6.svg"/><Relationship Id="rId12" Type="http://schemas.openxmlformats.org/officeDocument/2006/relationships/image" Target="../media/image10.png"/><Relationship Id="rId17" Type="http://schemas.openxmlformats.org/officeDocument/2006/relationships/image" Target="../media/image16.png"/><Relationship Id="rId2" Type="http://schemas.openxmlformats.org/officeDocument/2006/relationships/image" Target="../media/image18.jpeg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microsoft.com/office/2007/relationships/hdphoto" Target="../media/hdphoto1.wdp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microsoft.com/office/2007/relationships/hdphoto" Target="../media/hdphoto4.wdp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0.png"/><Relationship Id="rId18" Type="http://schemas.openxmlformats.org/officeDocument/2006/relationships/image" Target="../media/image16.png"/><Relationship Id="rId3" Type="http://schemas.openxmlformats.org/officeDocument/2006/relationships/image" Target="../media/image18.jpe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image" Target="../media/image21.jpg"/><Relationship Id="rId16" Type="http://schemas.openxmlformats.org/officeDocument/2006/relationships/image" Target="../media/image13.png"/><Relationship Id="rId20" Type="http://schemas.microsoft.com/office/2007/relationships/hdphoto" Target="../media/hdphoto5.wdp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5" Type="http://schemas.openxmlformats.org/officeDocument/2006/relationships/image" Target="../media/image15.png"/><Relationship Id="rId10" Type="http://schemas.openxmlformats.org/officeDocument/2006/relationships/image" Target="../media/image7.png"/><Relationship Id="rId19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.png"/><Relationship Id="rId1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21.jpg"/><Relationship Id="rId16" Type="http://schemas.microsoft.com/office/2007/relationships/hdphoto" Target="../media/hdphoto6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17.png"/><Relationship Id="rId10" Type="http://schemas.openxmlformats.org/officeDocument/2006/relationships/image" Target="../media/image11.png"/><Relationship Id="rId4" Type="http://schemas.openxmlformats.org/officeDocument/2006/relationships/image" Target="../media/image6.svg"/><Relationship Id="rId9" Type="http://schemas.openxmlformats.org/officeDocument/2006/relationships/image" Target="../media/image10.png"/><Relationship Id="rId1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25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24.png"/><Relationship Id="rId2" Type="http://schemas.openxmlformats.org/officeDocument/2006/relationships/image" Target="../media/image21.jpg"/><Relationship Id="rId16" Type="http://schemas.microsoft.com/office/2007/relationships/hdphoto" Target="../media/hdphoto7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5.png"/><Relationship Id="rId5" Type="http://schemas.openxmlformats.org/officeDocument/2006/relationships/image" Target="../media/image2.png"/><Relationship Id="rId15" Type="http://schemas.openxmlformats.org/officeDocument/2006/relationships/image" Target="../media/image17.png"/><Relationship Id="rId10" Type="http://schemas.openxmlformats.org/officeDocument/2006/relationships/image" Target="../media/image11.png"/><Relationship Id="rId4" Type="http://schemas.openxmlformats.org/officeDocument/2006/relationships/image" Target="../media/image6.svg"/><Relationship Id="rId9" Type="http://schemas.openxmlformats.org/officeDocument/2006/relationships/image" Target="../media/image10.png"/><Relationship Id="rId1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24.png"/><Relationship Id="rId3" Type="http://schemas.openxmlformats.org/officeDocument/2006/relationships/image" Target="../media/image4.jpeg"/><Relationship Id="rId7" Type="http://schemas.openxmlformats.org/officeDocument/2006/relationships/image" Target="../media/image7.png"/><Relationship Id="rId12" Type="http://schemas.openxmlformats.org/officeDocument/2006/relationships/image" Target="../media/image15.png"/><Relationship Id="rId17" Type="http://schemas.microsoft.com/office/2007/relationships/hdphoto" Target="../media/hdphoto8.wdp"/><Relationship Id="rId2" Type="http://schemas.openxmlformats.org/officeDocument/2006/relationships/image" Target="../media/image26.jpe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image" Target="../media/image10.png"/><Relationship Id="rId5" Type="http://schemas.openxmlformats.org/officeDocument/2006/relationships/image" Target="../media/image6.sv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19" Type="http://schemas.openxmlformats.org/officeDocument/2006/relationships/image" Target="../media/image25.png"/><Relationship Id="rId4" Type="http://schemas.openxmlformats.org/officeDocument/2006/relationships/image" Target="../media/image5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24.png"/><Relationship Id="rId3" Type="http://schemas.openxmlformats.org/officeDocument/2006/relationships/image" Target="../media/image4.jpeg"/><Relationship Id="rId7" Type="http://schemas.openxmlformats.org/officeDocument/2006/relationships/image" Target="../media/image7.png"/><Relationship Id="rId12" Type="http://schemas.openxmlformats.org/officeDocument/2006/relationships/image" Target="../media/image15.png"/><Relationship Id="rId17" Type="http://schemas.microsoft.com/office/2007/relationships/hdphoto" Target="../media/hdphoto8.wdp"/><Relationship Id="rId2" Type="http://schemas.openxmlformats.org/officeDocument/2006/relationships/image" Target="../media/image26.jpe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image" Target="../media/image10.png"/><Relationship Id="rId5" Type="http://schemas.openxmlformats.org/officeDocument/2006/relationships/image" Target="../media/image6.sv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19" Type="http://schemas.openxmlformats.org/officeDocument/2006/relationships/image" Target="../media/image25.png"/><Relationship Id="rId4" Type="http://schemas.openxmlformats.org/officeDocument/2006/relationships/image" Target="../media/image5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24.png"/><Relationship Id="rId3" Type="http://schemas.openxmlformats.org/officeDocument/2006/relationships/image" Target="../media/image4.jpeg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17" Type="http://schemas.microsoft.com/office/2007/relationships/hdphoto" Target="../media/hdphoto9.wdp"/><Relationship Id="rId2" Type="http://schemas.openxmlformats.org/officeDocument/2006/relationships/image" Target="../media/image26.jpe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image" Target="../media/image15.png"/><Relationship Id="rId5" Type="http://schemas.openxmlformats.org/officeDocument/2006/relationships/image" Target="../media/image6.sv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19" Type="http://schemas.openxmlformats.org/officeDocument/2006/relationships/image" Target="../media/image25.png"/><Relationship Id="rId4" Type="http://schemas.openxmlformats.org/officeDocument/2006/relationships/image" Target="../media/image5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4.jpe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image" Target="../media/image10.png"/><Relationship Id="rId5" Type="http://schemas.openxmlformats.org/officeDocument/2006/relationships/image" Target="../media/image5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microsoft.com/office/2007/relationships/hdphoto" Target="../media/hdphoto2.wdp"/><Relationship Id="rId4" Type="http://schemas.microsoft.com/office/2007/relationships/hdphoto" Target="../media/hdphoto1.wdp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5.png"/><Relationship Id="rId18" Type="http://schemas.microsoft.com/office/2007/relationships/hdphoto" Target="../media/hdphoto3.wdp"/><Relationship Id="rId3" Type="http://schemas.openxmlformats.org/officeDocument/2006/relationships/image" Target="../media/image4.jpe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image" Target="../media/image18.jpeg"/><Relationship Id="rId16" Type="http://schemas.openxmlformats.org/officeDocument/2006/relationships/image" Target="../media/image16.png"/><Relationship Id="rId20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11" Type="http://schemas.openxmlformats.org/officeDocument/2006/relationships/image" Target="../media/image11.png"/><Relationship Id="rId5" Type="http://schemas.openxmlformats.org/officeDocument/2006/relationships/image" Target="../media/image6.svg"/><Relationship Id="rId15" Type="http://schemas.openxmlformats.org/officeDocument/2006/relationships/image" Target="../media/image14.png"/><Relationship Id="rId10" Type="http://schemas.openxmlformats.org/officeDocument/2006/relationships/image" Target="../media/image10.png"/><Relationship Id="rId19" Type="http://schemas.openxmlformats.org/officeDocument/2006/relationships/image" Target="../media/image19.png"/><Relationship Id="rId4" Type="http://schemas.openxmlformats.org/officeDocument/2006/relationships/image" Target="../media/image5.png"/><Relationship Id="rId9" Type="http://schemas.openxmlformats.org/officeDocument/2006/relationships/image" Target="../media/image9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7BA0EC-101E-15C4-661E-AE6EE3EB8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29FE0D7-42BF-21F2-ACF9-41D57401457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638512" y="-38101"/>
            <a:ext cx="13421062" cy="8912423"/>
          </a:xfrm>
          <a:prstGeom prst="rect">
            <a:avLst/>
          </a:prstGeom>
        </p:spPr>
      </p:pic>
      <p:pic>
        <p:nvPicPr>
          <p:cNvPr id="3" name="Picture 6" descr="ChellaType Font Generator Preview">
            <a:extLst>
              <a:ext uri="{FF2B5EF4-FFF2-40B4-BE49-F238E27FC236}">
                <a16:creationId xmlns:a16="http://schemas.microsoft.com/office/drawing/2014/main" id="{7593DB1E-6DA0-BBC2-D1DF-9786BF0A96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89C11D-0A4B-A852-C21C-1CDA09614B13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E3F9834-D14E-4E72-11A0-3F3E95E4F75A}"/>
              </a:ext>
            </a:extLst>
          </p:cNvPr>
          <p:cNvSpPr txBox="1"/>
          <p:nvPr/>
        </p:nvSpPr>
        <p:spPr>
          <a:xfrm>
            <a:off x="4886561" y="1063550"/>
            <a:ext cx="263168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INTRO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PRE-TRADE STAGE | 05:05PM</a:t>
            </a:r>
          </a:p>
          <a:p>
            <a:pPr algn="ctr"/>
            <a:r>
              <a:rPr lang="en-US" sz="14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0704975-DBB4-6D79-3509-1D3146AD9195}"/>
              </a:ext>
            </a:extLst>
          </p:cNvPr>
          <p:cNvSpPr txBox="1"/>
          <p:nvPr/>
        </p:nvSpPr>
        <p:spPr>
          <a:xfrm>
            <a:off x="4795607" y="2071464"/>
            <a:ext cx="281359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</a:p>
          <a:p>
            <a:pPr algn="ctr"/>
            <a:r>
              <a:rPr lang="en-US" sz="1600" dirty="0">
                <a:solidFill>
                  <a:srgbClr val="38B74A"/>
                </a:solidFill>
                <a:latin typeface="Folk Festival" panose="02000500000000000000" pitchFamily="2" charset="77"/>
              </a:rPr>
              <a:t>POP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EXECUTION STAGE | 05:10PM</a:t>
            </a:r>
          </a:p>
          <a:p>
            <a:pPr algn="ctr"/>
            <a:r>
              <a:rPr lang="en-US" sz="14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32630AD-D8DC-AD7C-2626-AE8F231FC5BD}"/>
              </a:ext>
            </a:extLst>
          </p:cNvPr>
          <p:cNvSpPr txBox="1"/>
          <p:nvPr/>
        </p:nvSpPr>
        <p:spPr>
          <a:xfrm>
            <a:off x="4835425" y="3294823"/>
            <a:ext cx="2733954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2ECC40"/>
                </a:solidFill>
                <a:latin typeface="Folk Festival" panose="02000500000000000000" pitchFamily="2" charset="77"/>
              </a:rPr>
              <a:t>POP</a:t>
            </a:r>
          </a:p>
          <a:p>
            <a:pPr algn="ctr"/>
            <a:r>
              <a:rPr lang="en-US" sz="16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POST-TRADE STAGE | 05:20PM</a:t>
            </a:r>
            <a:endParaRPr lang="en-US" sz="160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4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3CD8BB7-AA05-E821-3FBB-E7706DD5C564}"/>
              </a:ext>
            </a:extLst>
          </p:cNvPr>
          <p:cNvSpPr txBox="1"/>
          <p:nvPr/>
        </p:nvSpPr>
        <p:spPr>
          <a:xfrm>
            <a:off x="5051991" y="4487404"/>
            <a:ext cx="23008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QUIZ</a:t>
            </a:r>
          </a:p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BREAKOUT STAGE | 05:30PM</a:t>
            </a:r>
            <a:endParaRPr lang="en-US" sz="140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4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3DA21D7-AE04-F316-EF22-726C37DF6948}"/>
              </a:ext>
            </a:extLst>
          </p:cNvPr>
          <p:cNvSpPr txBox="1"/>
          <p:nvPr/>
        </p:nvSpPr>
        <p:spPr>
          <a:xfrm>
            <a:off x="4929330" y="5402985"/>
            <a:ext cx="25461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68A61"/>
                </a:solidFill>
                <a:latin typeface="Folk Festival" panose="02000500000000000000" pitchFamily="2" charset="77"/>
              </a:rPr>
              <a:t>F</a:t>
            </a:r>
            <a:r>
              <a:rPr lang="en-US" sz="1600" dirty="0">
                <a:solidFill>
                  <a:srgbClr val="B10DC9"/>
                </a:solidFill>
                <a:latin typeface="Folk Festival" panose="02000500000000000000" pitchFamily="2" charset="77"/>
              </a:rPr>
              <a:t>U</a:t>
            </a:r>
            <a:r>
              <a:rPr lang="en-US" sz="1600" dirty="0">
                <a:solidFill>
                  <a:srgbClr val="2ECC40"/>
                </a:solidFill>
                <a:latin typeface="Folk Festival" panose="02000500000000000000" pitchFamily="2" charset="77"/>
              </a:rPr>
              <a:t>L</a:t>
            </a:r>
            <a:r>
              <a:rPr lang="en-US" sz="1600" dirty="0">
                <a:solidFill>
                  <a:srgbClr val="007BFF"/>
                </a:solidFill>
                <a:latin typeface="Folk Festival" panose="02000500000000000000" pitchFamily="2" charset="77"/>
              </a:rPr>
              <a:t>L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F68A61"/>
                </a:solidFill>
                <a:latin typeface="Folk Festival" panose="02000500000000000000" pitchFamily="2" charset="77"/>
              </a:rPr>
              <a:t>M</a:t>
            </a:r>
            <a:r>
              <a:rPr lang="en-US" sz="1600" dirty="0">
                <a:solidFill>
                  <a:srgbClr val="B10DC9"/>
                </a:solidFill>
                <a:latin typeface="Folk Festival" panose="02000500000000000000" pitchFamily="2" charset="77"/>
              </a:rPr>
              <a:t>A</a:t>
            </a:r>
            <a:r>
              <a:rPr lang="en-US" sz="1600" dirty="0">
                <a:solidFill>
                  <a:srgbClr val="2ECC40"/>
                </a:solidFill>
                <a:latin typeface="Folk Festival" panose="02000500000000000000" pitchFamily="2" charset="77"/>
              </a:rPr>
              <a:t>S</a:t>
            </a:r>
            <a:r>
              <a:rPr lang="en-US" sz="1600" dirty="0">
                <a:solidFill>
                  <a:srgbClr val="007BFF"/>
                </a:solidFill>
                <a:latin typeface="Folk Festival" panose="02000500000000000000" pitchFamily="2" charset="77"/>
              </a:rPr>
              <a:t>H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F68A61"/>
                </a:solidFill>
                <a:latin typeface="Folk Festival" panose="02000500000000000000" pitchFamily="2" charset="77"/>
              </a:rPr>
              <a:t>U</a:t>
            </a:r>
            <a:r>
              <a:rPr lang="en-US" sz="1600" dirty="0">
                <a:solidFill>
                  <a:srgbClr val="B10DC9"/>
                </a:solidFill>
                <a:latin typeface="Folk Festival" panose="02000500000000000000" pitchFamily="2" charset="77"/>
              </a:rPr>
              <a:t>P</a:t>
            </a:r>
          </a:p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AFTER-HOURS STAGE | 05:40PM</a:t>
            </a:r>
          </a:p>
        </p:txBody>
      </p:sp>
    </p:spTree>
    <p:extLst>
      <p:ext uri="{BB962C8B-B14F-4D97-AF65-F5344CB8AC3E}">
        <p14:creationId xmlns:p14="http://schemas.microsoft.com/office/powerpoint/2010/main" val="2900546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359DF1-9962-A4DA-A5AC-0191EC5B6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7" name="Picture 4">
            <a:extLst>
              <a:ext uri="{FF2B5EF4-FFF2-40B4-BE49-F238E27FC236}">
                <a16:creationId xmlns:a16="http://schemas.microsoft.com/office/drawing/2014/main" id="{98CC7FEF-5D47-C3BB-B5C1-3E30BB47A9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" b="16665"/>
          <a:stretch/>
        </p:blipFill>
        <p:spPr bwMode="auto">
          <a:xfrm>
            <a:off x="-318867" y="-144406"/>
            <a:ext cx="13077823" cy="7196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2E95F1FF-480F-6E19-771C-7B2EAB4214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4"/>
          <a:stretch/>
        </p:blipFill>
        <p:spPr bwMode="auto">
          <a:xfrm>
            <a:off x="0" y="-338667"/>
            <a:ext cx="12283851" cy="719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F7ECD7-835A-5C94-C407-B13C9E78C08D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4B6E8FB8-96C6-5187-D3C4-4707E8458317}"/>
              </a:ext>
            </a:extLst>
          </p:cNvPr>
          <p:cNvSpPr/>
          <p:nvPr/>
        </p:nvSpPr>
        <p:spPr>
          <a:xfrm>
            <a:off x="-97353" y="1639424"/>
            <a:ext cx="12540343" cy="845928"/>
          </a:xfrm>
          <a:custGeom>
            <a:avLst/>
            <a:gdLst>
              <a:gd name="connsiteX0" fmla="*/ 0 w 12540343"/>
              <a:gd name="connsiteY0" fmla="*/ 827315 h 845928"/>
              <a:gd name="connsiteX1" fmla="*/ 1538514 w 12540343"/>
              <a:gd name="connsiteY1" fmla="*/ 812800 h 845928"/>
              <a:gd name="connsiteX2" fmla="*/ 2438400 w 12540343"/>
              <a:gd name="connsiteY2" fmla="*/ 522515 h 845928"/>
              <a:gd name="connsiteX3" fmla="*/ 3323771 w 12540343"/>
              <a:gd name="connsiteY3" fmla="*/ 435429 h 845928"/>
              <a:gd name="connsiteX4" fmla="*/ 4615543 w 12540343"/>
              <a:gd name="connsiteY4" fmla="*/ 711200 h 845928"/>
              <a:gd name="connsiteX5" fmla="*/ 5588000 w 12540343"/>
              <a:gd name="connsiteY5" fmla="*/ 464458 h 845928"/>
              <a:gd name="connsiteX6" fmla="*/ 7242629 w 12540343"/>
              <a:gd name="connsiteY6" fmla="*/ 493486 h 845928"/>
              <a:gd name="connsiteX7" fmla="*/ 8519886 w 12540343"/>
              <a:gd name="connsiteY7" fmla="*/ 580572 h 845928"/>
              <a:gd name="connsiteX8" fmla="*/ 8781143 w 12540343"/>
              <a:gd name="connsiteY8" fmla="*/ 348343 h 845928"/>
              <a:gd name="connsiteX9" fmla="*/ 9419771 w 12540343"/>
              <a:gd name="connsiteY9" fmla="*/ 348343 h 845928"/>
              <a:gd name="connsiteX10" fmla="*/ 11930743 w 12540343"/>
              <a:gd name="connsiteY10" fmla="*/ 754743 h 845928"/>
              <a:gd name="connsiteX11" fmla="*/ 12540343 w 12540343"/>
              <a:gd name="connsiteY11" fmla="*/ 0 h 845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540343" h="845928" extrusionOk="0">
                <a:moveTo>
                  <a:pt x="0" y="827315"/>
                </a:moveTo>
                <a:cubicBezTo>
                  <a:pt x="506602" y="808784"/>
                  <a:pt x="1097883" y="876447"/>
                  <a:pt x="1538514" y="812800"/>
                </a:cubicBezTo>
                <a:cubicBezTo>
                  <a:pt x="1976673" y="768686"/>
                  <a:pt x="2112067" y="586325"/>
                  <a:pt x="2438400" y="522515"/>
                </a:cubicBezTo>
                <a:cubicBezTo>
                  <a:pt x="2722935" y="472323"/>
                  <a:pt x="2959123" y="413879"/>
                  <a:pt x="3323771" y="435429"/>
                </a:cubicBezTo>
                <a:cubicBezTo>
                  <a:pt x="3656555" y="450423"/>
                  <a:pt x="4287224" y="729799"/>
                  <a:pt x="4615543" y="711200"/>
                </a:cubicBezTo>
                <a:cubicBezTo>
                  <a:pt x="5030777" y="720530"/>
                  <a:pt x="5153561" y="493728"/>
                  <a:pt x="5588000" y="464458"/>
                </a:cubicBezTo>
                <a:cubicBezTo>
                  <a:pt x="6001799" y="424489"/>
                  <a:pt x="6734161" y="492796"/>
                  <a:pt x="7242629" y="493486"/>
                </a:cubicBezTo>
                <a:cubicBezTo>
                  <a:pt x="7730061" y="501247"/>
                  <a:pt x="8234532" y="644974"/>
                  <a:pt x="8519886" y="580572"/>
                </a:cubicBezTo>
                <a:cubicBezTo>
                  <a:pt x="8782361" y="559771"/>
                  <a:pt x="8639908" y="389151"/>
                  <a:pt x="8781143" y="348343"/>
                </a:cubicBezTo>
                <a:cubicBezTo>
                  <a:pt x="8929646" y="309399"/>
                  <a:pt x="8896483" y="281955"/>
                  <a:pt x="9419771" y="348343"/>
                </a:cubicBezTo>
                <a:cubicBezTo>
                  <a:pt x="9967016" y="449289"/>
                  <a:pt x="11414332" y="850950"/>
                  <a:pt x="11930743" y="754743"/>
                </a:cubicBezTo>
                <a:cubicBezTo>
                  <a:pt x="12466290" y="720487"/>
                  <a:pt x="12436399" y="123764"/>
                  <a:pt x="12540343" y="0"/>
                </a:cubicBezTo>
              </a:path>
            </a:pathLst>
          </a:custGeom>
          <a:noFill/>
          <a:ln w="114300" cmpd="tri">
            <a:solidFill>
              <a:srgbClr val="DEE77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540343"/>
                      <a:gd name="connsiteY0" fmla="*/ 827315 h 845928"/>
                      <a:gd name="connsiteX1" fmla="*/ 1538514 w 12540343"/>
                      <a:gd name="connsiteY1" fmla="*/ 812800 h 845928"/>
                      <a:gd name="connsiteX2" fmla="*/ 2438400 w 12540343"/>
                      <a:gd name="connsiteY2" fmla="*/ 522515 h 845928"/>
                      <a:gd name="connsiteX3" fmla="*/ 3323771 w 12540343"/>
                      <a:gd name="connsiteY3" fmla="*/ 435429 h 845928"/>
                      <a:gd name="connsiteX4" fmla="*/ 4615543 w 12540343"/>
                      <a:gd name="connsiteY4" fmla="*/ 711200 h 845928"/>
                      <a:gd name="connsiteX5" fmla="*/ 5588000 w 12540343"/>
                      <a:gd name="connsiteY5" fmla="*/ 464458 h 845928"/>
                      <a:gd name="connsiteX6" fmla="*/ 7242629 w 12540343"/>
                      <a:gd name="connsiteY6" fmla="*/ 493486 h 845928"/>
                      <a:gd name="connsiteX7" fmla="*/ 8519886 w 12540343"/>
                      <a:gd name="connsiteY7" fmla="*/ 580572 h 845928"/>
                      <a:gd name="connsiteX8" fmla="*/ 8781143 w 12540343"/>
                      <a:gd name="connsiteY8" fmla="*/ 348343 h 845928"/>
                      <a:gd name="connsiteX9" fmla="*/ 9419771 w 12540343"/>
                      <a:gd name="connsiteY9" fmla="*/ 348343 h 845928"/>
                      <a:gd name="connsiteX10" fmla="*/ 11930743 w 12540343"/>
                      <a:gd name="connsiteY10" fmla="*/ 754743 h 845928"/>
                      <a:gd name="connsiteX11" fmla="*/ 12540343 w 12540343"/>
                      <a:gd name="connsiteY11" fmla="*/ 0 h 845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540343" h="845928">
                        <a:moveTo>
                          <a:pt x="0" y="827315"/>
                        </a:moveTo>
                        <a:cubicBezTo>
                          <a:pt x="566057" y="845457"/>
                          <a:pt x="1132114" y="863600"/>
                          <a:pt x="1538514" y="812800"/>
                        </a:cubicBezTo>
                        <a:cubicBezTo>
                          <a:pt x="1944914" y="762000"/>
                          <a:pt x="2140857" y="585410"/>
                          <a:pt x="2438400" y="522515"/>
                        </a:cubicBezTo>
                        <a:cubicBezTo>
                          <a:pt x="2735943" y="459620"/>
                          <a:pt x="2960914" y="403982"/>
                          <a:pt x="3323771" y="435429"/>
                        </a:cubicBezTo>
                        <a:cubicBezTo>
                          <a:pt x="3686628" y="466876"/>
                          <a:pt x="4238172" y="706362"/>
                          <a:pt x="4615543" y="711200"/>
                        </a:cubicBezTo>
                        <a:cubicBezTo>
                          <a:pt x="4992914" y="716038"/>
                          <a:pt x="5150152" y="500744"/>
                          <a:pt x="5588000" y="464458"/>
                        </a:cubicBezTo>
                        <a:cubicBezTo>
                          <a:pt x="6025848" y="428172"/>
                          <a:pt x="6753982" y="474134"/>
                          <a:pt x="7242629" y="493486"/>
                        </a:cubicBezTo>
                        <a:cubicBezTo>
                          <a:pt x="7731276" y="512838"/>
                          <a:pt x="8263467" y="604762"/>
                          <a:pt x="8519886" y="580572"/>
                        </a:cubicBezTo>
                        <a:cubicBezTo>
                          <a:pt x="8776305" y="556381"/>
                          <a:pt x="8631162" y="387048"/>
                          <a:pt x="8781143" y="348343"/>
                        </a:cubicBezTo>
                        <a:cubicBezTo>
                          <a:pt x="8931124" y="309638"/>
                          <a:pt x="8894838" y="280610"/>
                          <a:pt x="9419771" y="348343"/>
                        </a:cubicBezTo>
                        <a:cubicBezTo>
                          <a:pt x="9944704" y="416076"/>
                          <a:pt x="11410648" y="812800"/>
                          <a:pt x="11930743" y="754743"/>
                        </a:cubicBezTo>
                        <a:cubicBezTo>
                          <a:pt x="12450838" y="696686"/>
                          <a:pt x="12424229" y="108857"/>
                          <a:pt x="12540343" y="0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3C58D7C-BC12-33BE-908F-09A4489CFE8C}"/>
              </a:ext>
            </a:extLst>
          </p:cNvPr>
          <p:cNvGrpSpPr/>
          <p:nvPr/>
        </p:nvGrpSpPr>
        <p:grpSpPr>
          <a:xfrm>
            <a:off x="-3563989" y="4319061"/>
            <a:ext cx="3987031" cy="2400897"/>
            <a:chOff x="9082825" y="4977440"/>
            <a:chExt cx="3987031" cy="2400897"/>
          </a:xfrm>
        </p:grpSpPr>
        <p:pic>
          <p:nvPicPr>
            <p:cNvPr id="4097" name="Picture 2" descr="Direction Sign Boards Royalty-Free Images, Stock Photos &amp; Pictures |  Shutterstock">
              <a:extLst>
                <a:ext uri="{FF2B5EF4-FFF2-40B4-BE49-F238E27FC236}">
                  <a16:creationId xmlns:a16="http://schemas.microsoft.com/office/drawing/2014/main" id="{ABE2E324-1EB7-BF49-9D3B-0D2B8CA960F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backgroundMark x1="28167" y1="37000" x2="36167" y2="37167"/>
                          <a14:backgroundMark x1="36167" y1="37167" x2="43333" y2="36500"/>
                          <a14:backgroundMark x1="43333" y1="36500" x2="43500" y2="36500"/>
                          <a14:backgroundMark x1="53000" y1="36000" x2="60000" y2="36333"/>
                          <a14:backgroundMark x1="60000" y1="36333" x2="63667" y2="36000"/>
                          <a14:backgroundMark x1="28500" y1="50000" x2="37833" y2="50333"/>
                          <a14:backgroundMark x1="37833" y1="50333" x2="44667" y2="49667"/>
                          <a14:backgroundMark x1="54333" y1="51167" x2="58000" y2="51333"/>
                          <a14:backgroundMark x1="31167" y1="66167" x2="38833" y2="66500"/>
                          <a14:backgroundMark x1="38833" y1="66500" x2="44667" y2="658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92" r="40291" b="65224"/>
            <a:stretch/>
          </p:blipFill>
          <p:spPr bwMode="auto">
            <a:xfrm>
              <a:off x="10430105" y="4977440"/>
              <a:ext cx="1033348" cy="138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99" name="Picture 2" descr="Direction Sign Boards Royalty-Free Images, Stock Photos &amp; Pictures |  Shutterstock">
              <a:extLst>
                <a:ext uri="{FF2B5EF4-FFF2-40B4-BE49-F238E27FC236}">
                  <a16:creationId xmlns:a16="http://schemas.microsoft.com/office/drawing/2014/main" id="{EBFCF962-DAD8-E103-33C9-34A0CAB60CC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backgroundMark x1="28167" y1="37000" x2="36167" y2="37167"/>
                          <a14:backgroundMark x1="36167" y1="37167" x2="43333" y2="36500"/>
                          <a14:backgroundMark x1="43333" y1="36500" x2="43500" y2="36500"/>
                          <a14:backgroundMark x1="53000" y1="36000" x2="60000" y2="36333"/>
                          <a14:backgroundMark x1="60000" y1="36333" x2="63667" y2="36000"/>
                          <a14:backgroundMark x1="28500" y1="50000" x2="37833" y2="50333"/>
                          <a14:backgroundMark x1="37833" y1="50333" x2="44667" y2="49667"/>
                          <a14:backgroundMark x1="54333" y1="51167" x2="58000" y2="51333"/>
                          <a14:backgroundMark x1="31167" y1="66167" x2="38833" y2="66500"/>
                          <a14:backgroundMark x1="38833" y1="66500" x2="44667" y2="658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244" b="49407"/>
            <a:stretch/>
          </p:blipFill>
          <p:spPr bwMode="auto">
            <a:xfrm>
              <a:off x="9082825" y="6348102"/>
              <a:ext cx="3987031" cy="10302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2" descr="Direction Sign Boards Royalty-Free Images, Stock Photos &amp; Pictures |  Shutterstock">
              <a:extLst>
                <a:ext uri="{FF2B5EF4-FFF2-40B4-BE49-F238E27FC236}">
                  <a16:creationId xmlns:a16="http://schemas.microsoft.com/office/drawing/2014/main" id="{F816FF1A-C93D-1950-4201-798540191D1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backgroundMark x1="28167" y1="37000" x2="36167" y2="37167"/>
                          <a14:backgroundMark x1="36167" y1="37167" x2="43333" y2="36500"/>
                          <a14:backgroundMark x1="43333" y1="36500" x2="43500" y2="36500"/>
                          <a14:backgroundMark x1="53000" y1="36000" x2="60000" y2="36333"/>
                          <a14:backgroundMark x1="60000" y1="36333" x2="63667" y2="36000"/>
                          <a14:backgroundMark x1="28500" y1="50000" x2="37833" y2="50333"/>
                          <a14:backgroundMark x1="37833" y1="50333" x2="44667" y2="49667"/>
                          <a14:backgroundMark x1="54333" y1="51167" x2="58000" y2="51333"/>
                          <a14:backgroundMark x1="31167" y1="66167" x2="38833" y2="66500"/>
                          <a14:backgroundMark x1="38833" y1="66500" x2="44667" y2="658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633" t="28334" r="40570" b="66445"/>
            <a:stretch/>
          </p:blipFill>
          <p:spPr bwMode="auto">
            <a:xfrm flipH="1">
              <a:off x="10430105" y="5702300"/>
              <a:ext cx="1033347" cy="5869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4" name="Graphic 33">
            <a:extLst>
              <a:ext uri="{FF2B5EF4-FFF2-40B4-BE49-F238E27FC236}">
                <a16:creationId xmlns:a16="http://schemas.microsoft.com/office/drawing/2014/main" id="{16A6FFEC-6EEB-5136-2566-C7993E175A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5841"/>
          <a:stretch/>
        </p:blipFill>
        <p:spPr>
          <a:xfrm>
            <a:off x="4409378" y="1597062"/>
            <a:ext cx="8052652" cy="945990"/>
          </a:xfrm>
          <a:prstGeom prst="rect">
            <a:avLst/>
          </a:prstGeom>
        </p:spPr>
      </p:pic>
      <p:sp>
        <p:nvSpPr>
          <p:cNvPr id="4111" name="Oval 4110">
            <a:extLst>
              <a:ext uri="{FF2B5EF4-FFF2-40B4-BE49-F238E27FC236}">
                <a16:creationId xmlns:a16="http://schemas.microsoft.com/office/drawing/2014/main" id="{A86DA588-9A0B-E3F2-3CBA-F9D5F13B41B2}"/>
              </a:ext>
            </a:extLst>
          </p:cNvPr>
          <p:cNvSpPr/>
          <p:nvPr/>
        </p:nvSpPr>
        <p:spPr>
          <a:xfrm>
            <a:off x="-322922" y="2417544"/>
            <a:ext cx="135616" cy="135616"/>
          </a:xfrm>
          <a:prstGeom prst="ellipse">
            <a:avLst/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77491C9-E39A-A5F1-1F74-F0867AEE365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05" r="87597"/>
          <a:stretch/>
        </p:blipFill>
        <p:spPr>
          <a:xfrm>
            <a:off x="-35306" y="1592950"/>
            <a:ext cx="1519385" cy="945990"/>
          </a:xfrm>
          <a:prstGeom prst="rect">
            <a:avLst/>
          </a:prstGeom>
        </p:spPr>
      </p:pic>
      <p:pic>
        <p:nvPicPr>
          <p:cNvPr id="2" name="Picture 6" descr="ChellaType Font Generator Preview">
            <a:extLst>
              <a:ext uri="{FF2B5EF4-FFF2-40B4-BE49-F238E27FC236}">
                <a16:creationId xmlns:a16="http://schemas.microsoft.com/office/drawing/2014/main" id="{3E2C7ABD-4F09-E4D7-D897-184EC836D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4100">
            <a:extLst>
              <a:ext uri="{FF2B5EF4-FFF2-40B4-BE49-F238E27FC236}">
                <a16:creationId xmlns:a16="http://schemas.microsoft.com/office/drawing/2014/main" id="{F79E70AD-F7E9-57FC-AB86-B3CD7A64047F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1995" y="1753767"/>
            <a:ext cx="1088497" cy="655178"/>
          </a:xfrm>
          <a:prstGeom prst="rect">
            <a:avLst/>
          </a:prstGeom>
        </p:spPr>
      </p:pic>
      <p:pic>
        <p:nvPicPr>
          <p:cNvPr id="4103" name="Picture 4102">
            <a:extLst>
              <a:ext uri="{FF2B5EF4-FFF2-40B4-BE49-F238E27FC236}">
                <a16:creationId xmlns:a16="http://schemas.microsoft.com/office/drawing/2014/main" id="{5FF431ED-D12A-C8F7-B2A9-A8F5F7CAD44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46627" y="1352169"/>
            <a:ext cx="1088497" cy="655178"/>
          </a:xfrm>
          <a:prstGeom prst="rect">
            <a:avLst/>
          </a:prstGeom>
        </p:spPr>
      </p:pic>
      <p:pic>
        <p:nvPicPr>
          <p:cNvPr id="4105" name="Picture 4104">
            <a:extLst>
              <a:ext uri="{FF2B5EF4-FFF2-40B4-BE49-F238E27FC236}">
                <a16:creationId xmlns:a16="http://schemas.microsoft.com/office/drawing/2014/main" id="{B95C7529-4164-662E-EA77-8887913DBD25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4386" y="1352169"/>
            <a:ext cx="1088497" cy="655178"/>
          </a:xfrm>
          <a:prstGeom prst="rect">
            <a:avLst/>
          </a:prstGeom>
        </p:spPr>
      </p:pic>
      <p:pic>
        <p:nvPicPr>
          <p:cNvPr id="4107" name="Picture 4106">
            <a:extLst>
              <a:ext uri="{FF2B5EF4-FFF2-40B4-BE49-F238E27FC236}">
                <a16:creationId xmlns:a16="http://schemas.microsoft.com/office/drawing/2014/main" id="{74824F57-EFB5-DEB9-D567-4DDAF3FBE050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35311" y="1263734"/>
            <a:ext cx="1088497" cy="655178"/>
          </a:xfrm>
          <a:prstGeom prst="rect">
            <a:avLst/>
          </a:prstGeom>
        </p:spPr>
      </p:pic>
      <p:pic>
        <p:nvPicPr>
          <p:cNvPr id="4109" name="Picture 4108">
            <a:extLst>
              <a:ext uri="{FF2B5EF4-FFF2-40B4-BE49-F238E27FC236}">
                <a16:creationId xmlns:a16="http://schemas.microsoft.com/office/drawing/2014/main" id="{84357DD8-A104-786B-1106-3708B6F7E6F6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73786" y="1644404"/>
            <a:ext cx="1088497" cy="655178"/>
          </a:xfrm>
          <a:prstGeom prst="rect">
            <a:avLst/>
          </a:prstGeom>
        </p:spPr>
      </p:pic>
      <p:grpSp>
        <p:nvGrpSpPr>
          <p:cNvPr id="4114" name="Group 4113">
            <a:extLst>
              <a:ext uri="{FF2B5EF4-FFF2-40B4-BE49-F238E27FC236}">
                <a16:creationId xmlns:a16="http://schemas.microsoft.com/office/drawing/2014/main" id="{A3FD939E-E577-0B17-0AD0-5BC51B70FF1A}"/>
              </a:ext>
            </a:extLst>
          </p:cNvPr>
          <p:cNvGrpSpPr/>
          <p:nvPr/>
        </p:nvGrpSpPr>
        <p:grpSpPr>
          <a:xfrm>
            <a:off x="5964180" y="1603132"/>
            <a:ext cx="478703" cy="372534"/>
            <a:chOff x="584974" y="4006819"/>
            <a:chExt cx="971268" cy="755856"/>
          </a:xfrm>
        </p:grpSpPr>
        <p:pic>
          <p:nvPicPr>
            <p:cNvPr id="4115" name="Picture 14" descr="Speaker - Free technology icons">
              <a:extLst>
                <a:ext uri="{FF2B5EF4-FFF2-40B4-BE49-F238E27FC236}">
                  <a16:creationId xmlns:a16="http://schemas.microsoft.com/office/drawing/2014/main" id="{EDAB5890-5ACA-CB08-E167-9FE26CD4F6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974" y="4428623"/>
              <a:ext cx="273644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6" name="Picture 10" descr="Circus - Free entertainment icons">
              <a:extLst>
                <a:ext uri="{FF2B5EF4-FFF2-40B4-BE49-F238E27FC236}">
                  <a16:creationId xmlns:a16="http://schemas.microsoft.com/office/drawing/2014/main" id="{5CC3FCF2-890F-DAC3-4735-E6A6F2165B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386" y="400681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18" name="Group 4117">
            <a:extLst>
              <a:ext uri="{FF2B5EF4-FFF2-40B4-BE49-F238E27FC236}">
                <a16:creationId xmlns:a16="http://schemas.microsoft.com/office/drawing/2014/main" id="{C4BD71F4-430B-54D8-BC6B-9B677B8F804E}"/>
              </a:ext>
            </a:extLst>
          </p:cNvPr>
          <p:cNvGrpSpPr/>
          <p:nvPr/>
        </p:nvGrpSpPr>
        <p:grpSpPr>
          <a:xfrm>
            <a:off x="2945144" y="1590774"/>
            <a:ext cx="484911" cy="382906"/>
            <a:chOff x="3267075" y="2986509"/>
            <a:chExt cx="957214" cy="755856"/>
          </a:xfrm>
        </p:grpSpPr>
        <p:pic>
          <p:nvPicPr>
            <p:cNvPr id="4119" name="Picture 14" descr="Speaker - Free technology icons">
              <a:extLst>
                <a:ext uri="{FF2B5EF4-FFF2-40B4-BE49-F238E27FC236}">
                  <a16:creationId xmlns:a16="http://schemas.microsoft.com/office/drawing/2014/main" id="{F61A9006-8F0A-EAAC-0063-2B794763CE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959812" y="3408313"/>
              <a:ext cx="264477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20" name="Picture 10" descr="Circus - Free entertainment icons">
              <a:extLst>
                <a:ext uri="{FF2B5EF4-FFF2-40B4-BE49-F238E27FC236}">
                  <a16:creationId xmlns:a16="http://schemas.microsoft.com/office/drawing/2014/main" id="{DB87C83D-2C5C-5154-899E-21BFB40923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7075" y="298650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6" name="Picture 8" descr="Montgolfière - Icônes transport gratuites">
            <a:extLst>
              <a:ext uri="{FF2B5EF4-FFF2-40B4-BE49-F238E27FC236}">
                <a16:creationId xmlns:a16="http://schemas.microsoft.com/office/drawing/2014/main" id="{532127C0-8B48-E36F-30A3-AB5133F9AE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111" y="1245610"/>
            <a:ext cx="410985" cy="41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hristmas tree - Free christmas icons">
            <a:extLst>
              <a:ext uri="{FF2B5EF4-FFF2-40B4-BE49-F238E27FC236}">
                <a16:creationId xmlns:a16="http://schemas.microsoft.com/office/drawing/2014/main" id="{B6DCF9D7-F40E-8E7D-FD00-6A21A9616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2166" y="1842842"/>
            <a:ext cx="505390" cy="50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596FB194-0927-71F0-995C-4FB64505B9E9}"/>
              </a:ext>
            </a:extLst>
          </p:cNvPr>
          <p:cNvGrpSpPr/>
          <p:nvPr/>
        </p:nvGrpSpPr>
        <p:grpSpPr>
          <a:xfrm>
            <a:off x="273822" y="2373591"/>
            <a:ext cx="982961" cy="632435"/>
            <a:chOff x="354847" y="2373591"/>
            <a:chExt cx="982961" cy="632435"/>
          </a:xfrm>
        </p:grpSpPr>
        <p:sp>
          <p:nvSpPr>
            <p:cNvPr id="4102" name="Oval 4101">
              <a:extLst>
                <a:ext uri="{FF2B5EF4-FFF2-40B4-BE49-F238E27FC236}">
                  <a16:creationId xmlns:a16="http://schemas.microsoft.com/office/drawing/2014/main" id="{D22A0F29-6453-ED9C-13A8-88B9BDDA2F37}"/>
                </a:ext>
              </a:extLst>
            </p:cNvPr>
            <p:cNvSpPr/>
            <p:nvPr/>
          </p:nvSpPr>
          <p:spPr>
            <a:xfrm>
              <a:off x="732911" y="2373591"/>
              <a:ext cx="226834" cy="226834"/>
            </a:xfrm>
            <a:prstGeom prst="ellipse">
              <a:avLst/>
            </a:prstGeom>
            <a:solidFill>
              <a:srgbClr val="F2F2F2"/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4" name="TextBox 4123">
              <a:extLst>
                <a:ext uri="{FF2B5EF4-FFF2-40B4-BE49-F238E27FC236}">
                  <a16:creationId xmlns:a16="http://schemas.microsoft.com/office/drawing/2014/main" id="{4E867588-7918-8423-C4EE-2EFF912448D3}"/>
                </a:ext>
              </a:extLst>
            </p:cNvPr>
            <p:cNvSpPr txBox="1"/>
            <p:nvPr/>
          </p:nvSpPr>
          <p:spPr>
            <a:xfrm>
              <a:off x="354847" y="2605916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INTRO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B5F3E67-1452-DF5B-38C2-5E44E55B61A0}"/>
              </a:ext>
            </a:extLst>
          </p:cNvPr>
          <p:cNvGrpSpPr/>
          <p:nvPr/>
        </p:nvGrpSpPr>
        <p:grpSpPr>
          <a:xfrm>
            <a:off x="1484079" y="973399"/>
            <a:ext cx="2813591" cy="1225428"/>
            <a:chOff x="1565104" y="973399"/>
            <a:chExt cx="2813591" cy="1225428"/>
          </a:xfrm>
        </p:grpSpPr>
        <p:sp>
          <p:nvSpPr>
            <p:cNvPr id="4104" name="Oval 4103">
              <a:extLst>
                <a:ext uri="{FF2B5EF4-FFF2-40B4-BE49-F238E27FC236}">
                  <a16:creationId xmlns:a16="http://schemas.microsoft.com/office/drawing/2014/main" id="{2946785E-9172-90B8-2AE0-9E9A40A90576}"/>
                </a:ext>
              </a:extLst>
            </p:cNvPr>
            <p:cNvSpPr/>
            <p:nvPr/>
          </p:nvSpPr>
          <p:spPr>
            <a:xfrm>
              <a:off x="2837543" y="1971993"/>
              <a:ext cx="226834" cy="2268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DEE77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5" name="TextBox 4124">
              <a:extLst>
                <a:ext uri="{FF2B5EF4-FFF2-40B4-BE49-F238E27FC236}">
                  <a16:creationId xmlns:a16="http://schemas.microsoft.com/office/drawing/2014/main" id="{5599AE7C-D5B3-E457-64F0-FED8E0BFD5AE}"/>
                </a:ext>
              </a:extLst>
            </p:cNvPr>
            <p:cNvSpPr txBox="1"/>
            <p:nvPr/>
          </p:nvSpPr>
          <p:spPr>
            <a:xfrm>
              <a:off x="1565104" y="973399"/>
              <a:ext cx="28135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F68A61"/>
                  </a:solidFill>
                  <a:latin typeface="Folk Festival" panose="02000500000000000000" pitchFamily="2" charset="77"/>
                </a:rPr>
                <a:t>ROCK’N’ROLL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olk Festival" panose="02000500000000000000" pitchFamily="2" charset="77"/>
                </a:rPr>
                <a:t>FT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rgbClr val="B10DC9"/>
                  </a:solidFill>
                  <a:latin typeface="Folk Festival" panose="02000500000000000000" pitchFamily="2" charset="77"/>
                </a:rPr>
                <a:t>HIP-HOP</a:t>
              </a:r>
            </a:p>
            <a:p>
              <a:pPr algn="ctr"/>
              <a:r>
                <a:rPr lang="en-US" sz="1600" dirty="0">
                  <a:solidFill>
                    <a:srgbClr val="38B74A"/>
                  </a:solidFill>
                  <a:latin typeface="Folk Festival" panose="02000500000000000000" pitchFamily="2" charset="77"/>
                </a:rPr>
                <a:t>POP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olk Festival" panose="02000500000000000000" pitchFamily="2" charset="77"/>
                </a:rPr>
                <a:t>FT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rgbClr val="007BFF"/>
                  </a:solidFill>
                  <a:latin typeface="Folk Festival" panose="02000500000000000000" pitchFamily="2" charset="77"/>
                </a:rPr>
                <a:t>ELECTRO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118059B-15C2-7B2B-98B7-A8309F57DC51}"/>
              </a:ext>
            </a:extLst>
          </p:cNvPr>
          <p:cNvGrpSpPr/>
          <p:nvPr/>
        </p:nvGrpSpPr>
        <p:grpSpPr>
          <a:xfrm>
            <a:off x="4701832" y="1971993"/>
            <a:ext cx="2393604" cy="975034"/>
            <a:chOff x="4782857" y="1971993"/>
            <a:chExt cx="2393604" cy="975034"/>
          </a:xfrm>
        </p:grpSpPr>
        <p:sp>
          <p:nvSpPr>
            <p:cNvPr id="4106" name="Oval 4105">
              <a:extLst>
                <a:ext uri="{FF2B5EF4-FFF2-40B4-BE49-F238E27FC236}">
                  <a16:creationId xmlns:a16="http://schemas.microsoft.com/office/drawing/2014/main" id="{15BE23D8-ACE4-73E1-E6C8-B3087F54FC7A}"/>
                </a:ext>
              </a:extLst>
            </p:cNvPr>
            <p:cNvSpPr/>
            <p:nvPr/>
          </p:nvSpPr>
          <p:spPr>
            <a:xfrm>
              <a:off x="5845302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9" name="TextBox 4128">
              <a:extLst>
                <a:ext uri="{FF2B5EF4-FFF2-40B4-BE49-F238E27FC236}">
                  <a16:creationId xmlns:a16="http://schemas.microsoft.com/office/drawing/2014/main" id="{63B22407-C588-E60C-840F-C385301ED716}"/>
                </a:ext>
              </a:extLst>
            </p:cNvPr>
            <p:cNvSpPr txBox="1"/>
            <p:nvPr/>
          </p:nvSpPr>
          <p:spPr>
            <a:xfrm>
              <a:off x="4782857" y="2362252"/>
              <a:ext cx="23936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POP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HIP-HOP FT ELECTRO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F265643-AC36-08F0-B703-8CE35A3788BB}"/>
              </a:ext>
            </a:extLst>
          </p:cNvPr>
          <p:cNvGrpSpPr/>
          <p:nvPr/>
        </p:nvGrpSpPr>
        <p:grpSpPr>
          <a:xfrm>
            <a:off x="8545202" y="1883558"/>
            <a:ext cx="943028" cy="564142"/>
            <a:chOff x="8626227" y="1883558"/>
            <a:chExt cx="943028" cy="564142"/>
          </a:xfrm>
        </p:grpSpPr>
        <p:sp>
          <p:nvSpPr>
            <p:cNvPr id="4108" name="Oval 4107">
              <a:extLst>
                <a:ext uri="{FF2B5EF4-FFF2-40B4-BE49-F238E27FC236}">
                  <a16:creationId xmlns:a16="http://schemas.microsoft.com/office/drawing/2014/main" id="{DC5894D7-F67A-8793-882F-F8E8E76B89C7}"/>
                </a:ext>
              </a:extLst>
            </p:cNvPr>
            <p:cNvSpPr/>
            <p:nvPr/>
          </p:nvSpPr>
          <p:spPr>
            <a:xfrm>
              <a:off x="8626227" y="188355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0" name="TextBox 4129">
              <a:extLst>
                <a:ext uri="{FF2B5EF4-FFF2-40B4-BE49-F238E27FC236}">
                  <a16:creationId xmlns:a16="http://schemas.microsoft.com/office/drawing/2014/main" id="{F27B322C-9093-AF8B-ED9A-01250332D8F0}"/>
                </a:ext>
              </a:extLst>
            </p:cNvPr>
            <p:cNvSpPr txBox="1"/>
            <p:nvPr/>
          </p:nvSpPr>
          <p:spPr>
            <a:xfrm>
              <a:off x="8772242" y="2047590"/>
              <a:ext cx="7970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QUIZ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9DECC9E-AFCF-5E7E-6780-C96F997428DD}"/>
              </a:ext>
            </a:extLst>
          </p:cNvPr>
          <p:cNvGrpSpPr/>
          <p:nvPr/>
        </p:nvGrpSpPr>
        <p:grpSpPr>
          <a:xfrm>
            <a:off x="10308348" y="2264228"/>
            <a:ext cx="1715534" cy="610576"/>
            <a:chOff x="10389373" y="2264228"/>
            <a:chExt cx="1715534" cy="610576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4206AE29-BC2C-E8B5-AE3F-02C767C61CA2}"/>
                </a:ext>
              </a:extLst>
            </p:cNvPr>
            <p:cNvSpPr/>
            <p:nvPr/>
          </p:nvSpPr>
          <p:spPr>
            <a:xfrm>
              <a:off x="11164702" y="226422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1" name="TextBox 4130">
              <a:extLst>
                <a:ext uri="{FF2B5EF4-FFF2-40B4-BE49-F238E27FC236}">
                  <a16:creationId xmlns:a16="http://schemas.microsoft.com/office/drawing/2014/main" id="{A0B88361-5AD7-7CD5-D562-33B45EAAF2FF}"/>
                </a:ext>
              </a:extLst>
            </p:cNvPr>
            <p:cNvSpPr txBox="1"/>
            <p:nvPr/>
          </p:nvSpPr>
          <p:spPr>
            <a:xfrm>
              <a:off x="10389373" y="2536250"/>
              <a:ext cx="17155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FULL MASH UP</a:t>
              </a:r>
            </a:p>
          </p:txBody>
        </p:sp>
      </p:grpSp>
      <p:pic>
        <p:nvPicPr>
          <p:cNvPr id="5" name="Picture 2" descr="Flying Bird Flat PNG &amp; SVG Design For T-Shirts">
            <a:extLst>
              <a:ext uri="{FF2B5EF4-FFF2-40B4-BE49-F238E27FC236}">
                <a16:creationId xmlns:a16="http://schemas.microsoft.com/office/drawing/2014/main" id="{22172844-3205-6218-AF58-2C3393567C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267" y="813919"/>
            <a:ext cx="410986" cy="41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Quiz Basic Rounded Flat icon | Freepik">
            <a:extLst>
              <a:ext uri="{FF2B5EF4-FFF2-40B4-BE49-F238E27FC236}">
                <a16:creationId xmlns:a16="http://schemas.microsoft.com/office/drawing/2014/main" id="{F941F8CF-073A-3D7B-45DF-ABDAACE8A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430" y="1086875"/>
            <a:ext cx="729409" cy="72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Party popper - Free entertainment icons">
            <a:extLst>
              <a:ext uri="{FF2B5EF4-FFF2-40B4-BE49-F238E27FC236}">
                <a16:creationId xmlns:a16="http://schemas.microsoft.com/office/drawing/2014/main" id="{3292A757-A999-E27D-9A90-345F2A832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1493">
            <a:off x="7776804" y="1709283"/>
            <a:ext cx="360658" cy="36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BF98AF3-AC11-2040-816A-2D5179C57DC6}"/>
              </a:ext>
            </a:extLst>
          </p:cNvPr>
          <p:cNvGrpSpPr/>
          <p:nvPr/>
        </p:nvGrpSpPr>
        <p:grpSpPr>
          <a:xfrm>
            <a:off x="4886268" y="974936"/>
            <a:ext cx="685650" cy="685650"/>
            <a:chOff x="9373007" y="201577"/>
            <a:chExt cx="1025486" cy="1025486"/>
          </a:xfrm>
        </p:grpSpPr>
        <p:pic>
          <p:nvPicPr>
            <p:cNvPr id="9" name="Picture 8" descr="Montgolfière - Icônes transport gratuites">
              <a:extLst>
                <a:ext uri="{FF2B5EF4-FFF2-40B4-BE49-F238E27FC236}">
                  <a16:creationId xmlns:a16="http://schemas.microsoft.com/office/drawing/2014/main" id="{4B72CA13-5F0A-06F0-9983-2BF014D7F7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73007" y="201577"/>
              <a:ext cx="1025486" cy="1025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8C9B9A3-65BF-FAA8-DE47-CB8DCE260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589203" y="246112"/>
              <a:ext cx="593094" cy="593094"/>
            </a:xfrm>
            <a:prstGeom prst="ellipse">
              <a:avLst/>
            </a:prstGeom>
            <a:ln w="19050">
              <a:noFill/>
            </a:ln>
          </p:spPr>
        </p:pic>
      </p:grpSp>
      <p:pic>
        <p:nvPicPr>
          <p:cNvPr id="11" name="Picture 8" descr="Santa claus, santa's sleigh, sleigh, reindeer, santa icon - Download on  Iconfinder">
            <a:extLst>
              <a:ext uri="{FF2B5EF4-FFF2-40B4-BE49-F238E27FC236}">
                <a16:creationId xmlns:a16="http://schemas.microsoft.com/office/drawing/2014/main" id="{5A175E6C-99C6-CCBB-3DF1-22914E0D3D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33008" b="68750" l="9961" r="89844">
                        <a14:foregroundMark x1="85742" y1="68359" x2="85742" y2="68359"/>
                        <a14:foregroundMark x1="45117" y1="55273" x2="45117" y2="55273"/>
                        <a14:foregroundMark x1="28125" y1="33203" x2="28125" y2="33203"/>
                        <a14:foregroundMark x1="81979" y1="66143" x2="80859" y2="62305"/>
                        <a14:foregroundMark x1="82740" y1="66149" x2="78906" y2="56641"/>
                        <a14:backgroundMark x1="82813" y1="69336" x2="82813" y2="69336"/>
                        <a14:backgroundMark x1="80273" y1="68750" x2="82422" y2="69141"/>
                        <a14:backgroundMark x1="83008" y1="69336" x2="83594" y2="69141"/>
                        <a14:backgroundMark x1="83594" y1="68945" x2="82227" y2="68945"/>
                        <a14:backgroundMark x1="83789" y1="68555" x2="82227" y2="68359"/>
                        <a14:backgroundMark x1="43945" y1="54688" x2="43945" y2="54688"/>
                        <a14:backgroundMark x1="43750" y1="55273" x2="43750" y2="55273"/>
                        <a14:backgroundMark x1="43750" y1="54688" x2="44727" y2="55273"/>
                        <a14:backgroundMark x1="56836" y1="63281" x2="57031" y2="64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27526" r="-5628" b="22276"/>
          <a:stretch/>
        </p:blipFill>
        <p:spPr bwMode="auto">
          <a:xfrm>
            <a:off x="11383255" y="905257"/>
            <a:ext cx="1511715" cy="7184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6A5B213A-9586-1EA1-D751-274C1F2369D7}"/>
              </a:ext>
            </a:extLst>
          </p:cNvPr>
          <p:cNvSpPr/>
          <p:nvPr/>
        </p:nvSpPr>
        <p:spPr>
          <a:xfrm>
            <a:off x="1061585" y="3361414"/>
            <a:ext cx="3518396" cy="301870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D486E257-535C-EC20-1CE2-FA9AA1F9D7D1}"/>
              </a:ext>
            </a:extLst>
          </p:cNvPr>
          <p:cNvSpPr/>
          <p:nvPr/>
        </p:nvSpPr>
        <p:spPr>
          <a:xfrm>
            <a:off x="765304" y="2922673"/>
            <a:ext cx="3814676" cy="3272186"/>
          </a:xfrm>
          <a:prstGeom prst="roundRect">
            <a:avLst>
              <a:gd name="adj" fmla="val 10368"/>
            </a:avLst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AAE89B44-7D2E-E2F7-F5CD-B4A6724652EB}"/>
              </a:ext>
            </a:extLst>
          </p:cNvPr>
          <p:cNvSpPr/>
          <p:nvPr/>
        </p:nvSpPr>
        <p:spPr>
          <a:xfrm>
            <a:off x="765302" y="4526806"/>
            <a:ext cx="3814678" cy="2219647"/>
          </a:xfrm>
          <a:prstGeom prst="roundRect">
            <a:avLst>
              <a:gd name="adj" fmla="val 10368"/>
            </a:avLst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362BE61-1CDC-1633-69D2-BB767D39D84E}"/>
              </a:ext>
            </a:extLst>
          </p:cNvPr>
          <p:cNvSpPr/>
          <p:nvPr/>
        </p:nvSpPr>
        <p:spPr>
          <a:xfrm>
            <a:off x="765302" y="3897527"/>
            <a:ext cx="3814676" cy="2588182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9B95D9D-F20F-3630-D7BA-244DFABD43D0}"/>
              </a:ext>
            </a:extLst>
          </p:cNvPr>
          <p:cNvSpPr/>
          <p:nvPr/>
        </p:nvSpPr>
        <p:spPr>
          <a:xfrm>
            <a:off x="1434278" y="4015129"/>
            <a:ext cx="2452493" cy="2452493"/>
          </a:xfrm>
          <a:prstGeom prst="ellipse">
            <a:avLst/>
          </a:prstGeom>
          <a:solidFill>
            <a:srgbClr val="4343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hord 45">
            <a:extLst>
              <a:ext uri="{FF2B5EF4-FFF2-40B4-BE49-F238E27FC236}">
                <a16:creationId xmlns:a16="http://schemas.microsoft.com/office/drawing/2014/main" id="{1A876A3C-1918-DE90-4181-ED184FB0EE2E}"/>
              </a:ext>
            </a:extLst>
          </p:cNvPr>
          <p:cNvSpPr/>
          <p:nvPr/>
        </p:nvSpPr>
        <p:spPr>
          <a:xfrm>
            <a:off x="1442508" y="4019806"/>
            <a:ext cx="2452493" cy="2452493"/>
          </a:xfrm>
          <a:prstGeom prst="chord">
            <a:avLst>
              <a:gd name="adj1" fmla="val 3703708"/>
              <a:gd name="adj2" fmla="val 14495739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7BCEFE09-C73F-1148-9F55-B77A21F54491}"/>
              </a:ext>
            </a:extLst>
          </p:cNvPr>
          <p:cNvSpPr/>
          <p:nvPr/>
        </p:nvSpPr>
        <p:spPr>
          <a:xfrm>
            <a:off x="2187532" y="4771693"/>
            <a:ext cx="963982" cy="963982"/>
          </a:xfrm>
          <a:prstGeom prst="ellipse">
            <a:avLst/>
          </a:prstGeom>
          <a:solidFill>
            <a:srgbClr val="9EC1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hord 48">
            <a:extLst>
              <a:ext uri="{FF2B5EF4-FFF2-40B4-BE49-F238E27FC236}">
                <a16:creationId xmlns:a16="http://schemas.microsoft.com/office/drawing/2014/main" id="{CC03DC32-CC6A-A2A0-2B1B-17965A04594F}"/>
              </a:ext>
            </a:extLst>
          </p:cNvPr>
          <p:cNvSpPr/>
          <p:nvPr/>
        </p:nvSpPr>
        <p:spPr>
          <a:xfrm>
            <a:off x="2174176" y="4775380"/>
            <a:ext cx="963982" cy="963982"/>
          </a:xfrm>
          <a:prstGeom prst="chord">
            <a:avLst>
              <a:gd name="adj1" fmla="val 3571887"/>
              <a:gd name="adj2" fmla="val 14626153"/>
            </a:avLst>
          </a:prstGeom>
          <a:solidFill>
            <a:srgbClr val="6D8C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7D39715F-5871-F20F-39AA-AC8ADCBB3598}"/>
              </a:ext>
            </a:extLst>
          </p:cNvPr>
          <p:cNvSpPr/>
          <p:nvPr/>
        </p:nvSpPr>
        <p:spPr>
          <a:xfrm>
            <a:off x="2537556" y="5121200"/>
            <a:ext cx="245935" cy="245935"/>
          </a:xfrm>
          <a:prstGeom prst="ellipse">
            <a:avLst/>
          </a:prstGeom>
          <a:solidFill>
            <a:srgbClr val="FFFFFF"/>
          </a:solidFill>
          <a:ln w="38100">
            <a:solidFill>
              <a:srgbClr val="7B71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F1E675CA-EEF6-0F0B-221E-3B31B269F893}"/>
              </a:ext>
            </a:extLst>
          </p:cNvPr>
          <p:cNvSpPr/>
          <p:nvPr/>
        </p:nvSpPr>
        <p:spPr>
          <a:xfrm rot="5400000">
            <a:off x="4099247" y="6189346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A48F6CB4-EF93-5DAC-CAD9-F21A3F472272}"/>
              </a:ext>
            </a:extLst>
          </p:cNvPr>
          <p:cNvSpPr/>
          <p:nvPr/>
        </p:nvSpPr>
        <p:spPr>
          <a:xfrm rot="5400000">
            <a:off x="4099246" y="6339885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CF25AB2-B10C-8857-9144-2D01F97F7670}"/>
              </a:ext>
            </a:extLst>
          </p:cNvPr>
          <p:cNvGrpSpPr/>
          <p:nvPr/>
        </p:nvGrpSpPr>
        <p:grpSpPr>
          <a:xfrm rot="19592201">
            <a:off x="3349626" y="3301191"/>
            <a:ext cx="726770" cy="2310864"/>
            <a:chOff x="5212086" y="3102092"/>
            <a:chExt cx="1121430" cy="3565729"/>
          </a:xfrm>
        </p:grpSpPr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F9983CE2-DA0E-A601-DB4C-6CF4914E0A1A}"/>
                </a:ext>
              </a:extLst>
            </p:cNvPr>
            <p:cNvSpPr/>
            <p:nvPr/>
          </p:nvSpPr>
          <p:spPr>
            <a:xfrm>
              <a:off x="5922128" y="3102092"/>
              <a:ext cx="411388" cy="1541746"/>
            </a:xfrm>
            <a:prstGeom prst="roundRect">
              <a:avLst>
                <a:gd name="adj" fmla="val 50000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88B5298-0DEC-DEB5-8971-5583C4EB3C71}"/>
                </a:ext>
              </a:extLst>
            </p:cNvPr>
            <p:cNvCxnSpPr>
              <a:cxnSpLocks/>
              <a:stCxn id="59" idx="2"/>
            </p:cNvCxnSpPr>
            <p:nvPr/>
          </p:nvCxnSpPr>
          <p:spPr>
            <a:xfrm>
              <a:off x="6127822" y="4643838"/>
              <a:ext cx="5490" cy="102030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5FB4AD5-FE71-CB88-185E-2646AAE761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32262" y="5593127"/>
              <a:ext cx="632946" cy="66041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6" name="Rounded Rectangle 4095">
              <a:extLst>
                <a:ext uri="{FF2B5EF4-FFF2-40B4-BE49-F238E27FC236}">
                  <a16:creationId xmlns:a16="http://schemas.microsoft.com/office/drawing/2014/main" id="{D7CA6A7D-D034-858A-82B7-D8220B00EFDC}"/>
                </a:ext>
              </a:extLst>
            </p:cNvPr>
            <p:cNvSpPr/>
            <p:nvPr/>
          </p:nvSpPr>
          <p:spPr>
            <a:xfrm rot="2685039">
              <a:off x="5212086" y="6126601"/>
              <a:ext cx="345857" cy="541220"/>
            </a:xfrm>
            <a:prstGeom prst="roundRect">
              <a:avLst>
                <a:gd name="adj" fmla="val 17638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2" name="Rectangle 4111">
              <a:extLst>
                <a:ext uri="{FF2B5EF4-FFF2-40B4-BE49-F238E27FC236}">
                  <a16:creationId xmlns:a16="http://schemas.microsoft.com/office/drawing/2014/main" id="{AE670FDC-AE62-A973-BCEE-BE896DB5985E}"/>
                </a:ext>
              </a:extLst>
            </p:cNvPr>
            <p:cNvSpPr/>
            <p:nvPr/>
          </p:nvSpPr>
          <p:spPr>
            <a:xfrm>
              <a:off x="5920559" y="3887980"/>
              <a:ext cx="411388" cy="898807"/>
            </a:xfrm>
            <a:prstGeom prst="rect">
              <a:avLst/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Oval 53">
            <a:extLst>
              <a:ext uri="{FF2B5EF4-FFF2-40B4-BE49-F238E27FC236}">
                <a16:creationId xmlns:a16="http://schemas.microsoft.com/office/drawing/2014/main" id="{4B50E574-426E-EE1A-11EA-6AEBC35E5B81}"/>
              </a:ext>
            </a:extLst>
          </p:cNvPr>
          <p:cNvSpPr/>
          <p:nvPr/>
        </p:nvSpPr>
        <p:spPr>
          <a:xfrm>
            <a:off x="956377" y="3113412"/>
            <a:ext cx="608314" cy="608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4DF6B230-8901-31E8-2340-696F8021609E}"/>
              </a:ext>
            </a:extLst>
          </p:cNvPr>
          <p:cNvSpPr/>
          <p:nvPr/>
        </p:nvSpPr>
        <p:spPr>
          <a:xfrm rot="1800000">
            <a:off x="1211448" y="3196977"/>
            <a:ext cx="111791" cy="4612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43CC44D7-BD0A-4130-36FE-CE007EC261BA}"/>
              </a:ext>
            </a:extLst>
          </p:cNvPr>
          <p:cNvSpPr/>
          <p:nvPr/>
        </p:nvSpPr>
        <p:spPr>
          <a:xfrm rot="4935528">
            <a:off x="3462080" y="3093571"/>
            <a:ext cx="279502" cy="76369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83B403A6-556C-EAA7-15E7-5EEA56D52DD2}"/>
              </a:ext>
            </a:extLst>
          </p:cNvPr>
          <p:cNvSpPr/>
          <p:nvPr/>
        </p:nvSpPr>
        <p:spPr>
          <a:xfrm>
            <a:off x="3265364" y="3417546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9E460FD2-0A47-A4EB-206A-05198A070B12}"/>
              </a:ext>
            </a:extLst>
          </p:cNvPr>
          <p:cNvSpPr/>
          <p:nvPr/>
        </p:nvSpPr>
        <p:spPr>
          <a:xfrm>
            <a:off x="3746914" y="3346929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23" name="TextBox 4122">
            <a:extLst>
              <a:ext uri="{FF2B5EF4-FFF2-40B4-BE49-F238E27FC236}">
                <a16:creationId xmlns:a16="http://schemas.microsoft.com/office/drawing/2014/main" id="{444107A0-CD28-3239-C9DF-012AF200B326}"/>
              </a:ext>
            </a:extLst>
          </p:cNvPr>
          <p:cNvSpPr txBox="1"/>
          <p:nvPr/>
        </p:nvSpPr>
        <p:spPr>
          <a:xfrm>
            <a:off x="5345280" y="4116129"/>
            <a:ext cx="6340218" cy="1877437"/>
          </a:xfrm>
          <a:prstGeom prst="rect">
            <a:avLst/>
          </a:prstGeom>
          <a:solidFill>
            <a:srgbClr val="DEE778">
              <a:alpha val="7545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Woodcut" panose="02000500000000000000" pitchFamily="2" charset="0"/>
              </a:rPr>
              <a:t>EXECUTION STAGE</a:t>
            </a:r>
          </a:p>
          <a:p>
            <a:pPr algn="ctr"/>
            <a:r>
              <a:rPr lang="en-US" sz="36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</a:p>
          <a:p>
            <a:pPr algn="ctr"/>
            <a:r>
              <a:rPr lang="en-US" sz="3600" dirty="0">
                <a:solidFill>
                  <a:srgbClr val="38B74A"/>
                </a:solidFill>
                <a:latin typeface="Folk Festival" panose="02000500000000000000" pitchFamily="2" charset="77"/>
              </a:rPr>
              <a:t>POP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</p:txBody>
      </p:sp>
    </p:spTree>
    <p:extLst>
      <p:ext uri="{BB962C8B-B14F-4D97-AF65-F5344CB8AC3E}">
        <p14:creationId xmlns:p14="http://schemas.microsoft.com/office/powerpoint/2010/main" val="622385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C583F6-275D-9C24-6AAC-423486BD61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79AE06D8-530F-F206-1EF9-4DD9C3D8AB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</a:blip>
          <a:stretch>
            <a:fillRect/>
          </a:stretch>
        </p:blipFill>
        <p:spPr>
          <a:xfrm>
            <a:off x="-85984" y="-786685"/>
            <a:ext cx="12668768" cy="873617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97DF07A-14FD-3F61-D710-D18468ACD19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</a:blip>
          <a:stretch>
            <a:fillRect/>
          </a:stretch>
        </p:blipFill>
        <p:spPr>
          <a:xfrm>
            <a:off x="-238384" y="-939085"/>
            <a:ext cx="12668768" cy="8736170"/>
          </a:xfrm>
          <a:prstGeom prst="rect">
            <a:avLst/>
          </a:prstGeom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BDDB3207-3D4D-9E1D-FB4A-BE7AF2B2BB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" b="16665"/>
          <a:stretch/>
        </p:blipFill>
        <p:spPr bwMode="auto">
          <a:xfrm>
            <a:off x="-318867" y="-278091"/>
            <a:ext cx="13077823" cy="7196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2887CE4-F286-0F7C-2E6D-66948063474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0" y="0"/>
            <a:ext cx="12170307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86632E6-2CB2-A15A-AD9D-E3978D9DD811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75E3BF66-E4C9-DC9A-8A82-A4128D69C813}"/>
              </a:ext>
            </a:extLst>
          </p:cNvPr>
          <p:cNvSpPr/>
          <p:nvPr/>
        </p:nvSpPr>
        <p:spPr>
          <a:xfrm>
            <a:off x="-97353" y="1639424"/>
            <a:ext cx="12540343" cy="845928"/>
          </a:xfrm>
          <a:custGeom>
            <a:avLst/>
            <a:gdLst>
              <a:gd name="connsiteX0" fmla="*/ 0 w 12540343"/>
              <a:gd name="connsiteY0" fmla="*/ 827315 h 845928"/>
              <a:gd name="connsiteX1" fmla="*/ 1538514 w 12540343"/>
              <a:gd name="connsiteY1" fmla="*/ 812800 h 845928"/>
              <a:gd name="connsiteX2" fmla="*/ 2438400 w 12540343"/>
              <a:gd name="connsiteY2" fmla="*/ 522515 h 845928"/>
              <a:gd name="connsiteX3" fmla="*/ 3323771 w 12540343"/>
              <a:gd name="connsiteY3" fmla="*/ 435429 h 845928"/>
              <a:gd name="connsiteX4" fmla="*/ 4615543 w 12540343"/>
              <a:gd name="connsiteY4" fmla="*/ 711200 h 845928"/>
              <a:gd name="connsiteX5" fmla="*/ 5588000 w 12540343"/>
              <a:gd name="connsiteY5" fmla="*/ 464458 h 845928"/>
              <a:gd name="connsiteX6" fmla="*/ 7242629 w 12540343"/>
              <a:gd name="connsiteY6" fmla="*/ 493486 h 845928"/>
              <a:gd name="connsiteX7" fmla="*/ 8519886 w 12540343"/>
              <a:gd name="connsiteY7" fmla="*/ 580572 h 845928"/>
              <a:gd name="connsiteX8" fmla="*/ 8781143 w 12540343"/>
              <a:gd name="connsiteY8" fmla="*/ 348343 h 845928"/>
              <a:gd name="connsiteX9" fmla="*/ 9419771 w 12540343"/>
              <a:gd name="connsiteY9" fmla="*/ 348343 h 845928"/>
              <a:gd name="connsiteX10" fmla="*/ 11930743 w 12540343"/>
              <a:gd name="connsiteY10" fmla="*/ 754743 h 845928"/>
              <a:gd name="connsiteX11" fmla="*/ 12540343 w 12540343"/>
              <a:gd name="connsiteY11" fmla="*/ 0 h 845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540343" h="845928" extrusionOk="0">
                <a:moveTo>
                  <a:pt x="0" y="827315"/>
                </a:moveTo>
                <a:cubicBezTo>
                  <a:pt x="506602" y="808784"/>
                  <a:pt x="1097883" y="876447"/>
                  <a:pt x="1538514" y="812800"/>
                </a:cubicBezTo>
                <a:cubicBezTo>
                  <a:pt x="1976673" y="768686"/>
                  <a:pt x="2112067" y="586325"/>
                  <a:pt x="2438400" y="522515"/>
                </a:cubicBezTo>
                <a:cubicBezTo>
                  <a:pt x="2722935" y="472323"/>
                  <a:pt x="2959123" y="413879"/>
                  <a:pt x="3323771" y="435429"/>
                </a:cubicBezTo>
                <a:cubicBezTo>
                  <a:pt x="3656555" y="450423"/>
                  <a:pt x="4287224" y="729799"/>
                  <a:pt x="4615543" y="711200"/>
                </a:cubicBezTo>
                <a:cubicBezTo>
                  <a:pt x="5030777" y="720530"/>
                  <a:pt x="5153561" y="493728"/>
                  <a:pt x="5588000" y="464458"/>
                </a:cubicBezTo>
                <a:cubicBezTo>
                  <a:pt x="6001799" y="424489"/>
                  <a:pt x="6734161" y="492796"/>
                  <a:pt x="7242629" y="493486"/>
                </a:cubicBezTo>
                <a:cubicBezTo>
                  <a:pt x="7730061" y="501247"/>
                  <a:pt x="8234532" y="644974"/>
                  <a:pt x="8519886" y="580572"/>
                </a:cubicBezTo>
                <a:cubicBezTo>
                  <a:pt x="8782361" y="559771"/>
                  <a:pt x="8639908" y="389151"/>
                  <a:pt x="8781143" y="348343"/>
                </a:cubicBezTo>
                <a:cubicBezTo>
                  <a:pt x="8929646" y="309399"/>
                  <a:pt x="8896483" y="281955"/>
                  <a:pt x="9419771" y="348343"/>
                </a:cubicBezTo>
                <a:cubicBezTo>
                  <a:pt x="9967016" y="449289"/>
                  <a:pt x="11414332" y="850950"/>
                  <a:pt x="11930743" y="754743"/>
                </a:cubicBezTo>
                <a:cubicBezTo>
                  <a:pt x="12466290" y="720487"/>
                  <a:pt x="12436399" y="123764"/>
                  <a:pt x="12540343" y="0"/>
                </a:cubicBezTo>
              </a:path>
            </a:pathLst>
          </a:custGeom>
          <a:noFill/>
          <a:ln w="114300" cmpd="tri">
            <a:solidFill>
              <a:srgbClr val="DEE77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540343"/>
                      <a:gd name="connsiteY0" fmla="*/ 827315 h 845928"/>
                      <a:gd name="connsiteX1" fmla="*/ 1538514 w 12540343"/>
                      <a:gd name="connsiteY1" fmla="*/ 812800 h 845928"/>
                      <a:gd name="connsiteX2" fmla="*/ 2438400 w 12540343"/>
                      <a:gd name="connsiteY2" fmla="*/ 522515 h 845928"/>
                      <a:gd name="connsiteX3" fmla="*/ 3323771 w 12540343"/>
                      <a:gd name="connsiteY3" fmla="*/ 435429 h 845928"/>
                      <a:gd name="connsiteX4" fmla="*/ 4615543 w 12540343"/>
                      <a:gd name="connsiteY4" fmla="*/ 711200 h 845928"/>
                      <a:gd name="connsiteX5" fmla="*/ 5588000 w 12540343"/>
                      <a:gd name="connsiteY5" fmla="*/ 464458 h 845928"/>
                      <a:gd name="connsiteX6" fmla="*/ 7242629 w 12540343"/>
                      <a:gd name="connsiteY6" fmla="*/ 493486 h 845928"/>
                      <a:gd name="connsiteX7" fmla="*/ 8519886 w 12540343"/>
                      <a:gd name="connsiteY7" fmla="*/ 580572 h 845928"/>
                      <a:gd name="connsiteX8" fmla="*/ 8781143 w 12540343"/>
                      <a:gd name="connsiteY8" fmla="*/ 348343 h 845928"/>
                      <a:gd name="connsiteX9" fmla="*/ 9419771 w 12540343"/>
                      <a:gd name="connsiteY9" fmla="*/ 348343 h 845928"/>
                      <a:gd name="connsiteX10" fmla="*/ 11930743 w 12540343"/>
                      <a:gd name="connsiteY10" fmla="*/ 754743 h 845928"/>
                      <a:gd name="connsiteX11" fmla="*/ 12540343 w 12540343"/>
                      <a:gd name="connsiteY11" fmla="*/ 0 h 845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540343" h="845928">
                        <a:moveTo>
                          <a:pt x="0" y="827315"/>
                        </a:moveTo>
                        <a:cubicBezTo>
                          <a:pt x="566057" y="845457"/>
                          <a:pt x="1132114" y="863600"/>
                          <a:pt x="1538514" y="812800"/>
                        </a:cubicBezTo>
                        <a:cubicBezTo>
                          <a:pt x="1944914" y="762000"/>
                          <a:pt x="2140857" y="585410"/>
                          <a:pt x="2438400" y="522515"/>
                        </a:cubicBezTo>
                        <a:cubicBezTo>
                          <a:pt x="2735943" y="459620"/>
                          <a:pt x="2960914" y="403982"/>
                          <a:pt x="3323771" y="435429"/>
                        </a:cubicBezTo>
                        <a:cubicBezTo>
                          <a:pt x="3686628" y="466876"/>
                          <a:pt x="4238172" y="706362"/>
                          <a:pt x="4615543" y="711200"/>
                        </a:cubicBezTo>
                        <a:cubicBezTo>
                          <a:pt x="4992914" y="716038"/>
                          <a:pt x="5150152" y="500744"/>
                          <a:pt x="5588000" y="464458"/>
                        </a:cubicBezTo>
                        <a:cubicBezTo>
                          <a:pt x="6025848" y="428172"/>
                          <a:pt x="6753982" y="474134"/>
                          <a:pt x="7242629" y="493486"/>
                        </a:cubicBezTo>
                        <a:cubicBezTo>
                          <a:pt x="7731276" y="512838"/>
                          <a:pt x="8263467" y="604762"/>
                          <a:pt x="8519886" y="580572"/>
                        </a:cubicBezTo>
                        <a:cubicBezTo>
                          <a:pt x="8776305" y="556381"/>
                          <a:pt x="8631162" y="387048"/>
                          <a:pt x="8781143" y="348343"/>
                        </a:cubicBezTo>
                        <a:cubicBezTo>
                          <a:pt x="8931124" y="309638"/>
                          <a:pt x="8894838" y="280610"/>
                          <a:pt x="9419771" y="348343"/>
                        </a:cubicBezTo>
                        <a:cubicBezTo>
                          <a:pt x="9944704" y="416076"/>
                          <a:pt x="11410648" y="812800"/>
                          <a:pt x="11930743" y="754743"/>
                        </a:cubicBezTo>
                        <a:cubicBezTo>
                          <a:pt x="12450838" y="696686"/>
                          <a:pt x="12424229" y="108857"/>
                          <a:pt x="12540343" y="0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04E9BD85-924A-2E00-E5BD-DC06804FF1C0}"/>
              </a:ext>
            </a:extLst>
          </p:cNvPr>
          <p:cNvGrpSpPr/>
          <p:nvPr/>
        </p:nvGrpSpPr>
        <p:grpSpPr>
          <a:xfrm>
            <a:off x="-3563989" y="4319061"/>
            <a:ext cx="3987031" cy="2400897"/>
            <a:chOff x="9082825" y="4977440"/>
            <a:chExt cx="3987031" cy="2400897"/>
          </a:xfrm>
        </p:grpSpPr>
        <p:pic>
          <p:nvPicPr>
            <p:cNvPr id="4097" name="Picture 2" descr="Direction Sign Boards Royalty-Free Images, Stock Photos &amp; Pictures |  Shutterstock">
              <a:extLst>
                <a:ext uri="{FF2B5EF4-FFF2-40B4-BE49-F238E27FC236}">
                  <a16:creationId xmlns:a16="http://schemas.microsoft.com/office/drawing/2014/main" id="{8E7C21CA-59CD-2BE4-B4C2-3B338305A9E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backgroundMark x1="28167" y1="37000" x2="36167" y2="37167"/>
                          <a14:backgroundMark x1="36167" y1="37167" x2="43333" y2="36500"/>
                          <a14:backgroundMark x1="43333" y1="36500" x2="43500" y2="36500"/>
                          <a14:backgroundMark x1="53000" y1="36000" x2="60000" y2="36333"/>
                          <a14:backgroundMark x1="60000" y1="36333" x2="63667" y2="36000"/>
                          <a14:backgroundMark x1="28500" y1="50000" x2="37833" y2="50333"/>
                          <a14:backgroundMark x1="37833" y1="50333" x2="44667" y2="49667"/>
                          <a14:backgroundMark x1="54333" y1="51167" x2="58000" y2="51333"/>
                          <a14:backgroundMark x1="31167" y1="66167" x2="38833" y2="66500"/>
                          <a14:backgroundMark x1="38833" y1="66500" x2="44667" y2="658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92" r="40291" b="65224"/>
            <a:stretch/>
          </p:blipFill>
          <p:spPr bwMode="auto">
            <a:xfrm>
              <a:off x="10430105" y="4977440"/>
              <a:ext cx="1033348" cy="138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99" name="Picture 2" descr="Direction Sign Boards Royalty-Free Images, Stock Photos &amp; Pictures |  Shutterstock">
              <a:extLst>
                <a:ext uri="{FF2B5EF4-FFF2-40B4-BE49-F238E27FC236}">
                  <a16:creationId xmlns:a16="http://schemas.microsoft.com/office/drawing/2014/main" id="{F0713282-04B4-D26D-5E28-4EE7610E538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backgroundMark x1="28167" y1="37000" x2="36167" y2="37167"/>
                          <a14:backgroundMark x1="36167" y1="37167" x2="43333" y2="36500"/>
                          <a14:backgroundMark x1="43333" y1="36500" x2="43500" y2="36500"/>
                          <a14:backgroundMark x1="53000" y1="36000" x2="60000" y2="36333"/>
                          <a14:backgroundMark x1="60000" y1="36333" x2="63667" y2="36000"/>
                          <a14:backgroundMark x1="28500" y1="50000" x2="37833" y2="50333"/>
                          <a14:backgroundMark x1="37833" y1="50333" x2="44667" y2="49667"/>
                          <a14:backgroundMark x1="54333" y1="51167" x2="58000" y2="51333"/>
                          <a14:backgroundMark x1="31167" y1="66167" x2="38833" y2="66500"/>
                          <a14:backgroundMark x1="38833" y1="66500" x2="44667" y2="658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244" b="49407"/>
            <a:stretch/>
          </p:blipFill>
          <p:spPr bwMode="auto">
            <a:xfrm>
              <a:off x="9082825" y="6348102"/>
              <a:ext cx="3987031" cy="10302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2" descr="Direction Sign Boards Royalty-Free Images, Stock Photos &amp; Pictures |  Shutterstock">
              <a:extLst>
                <a:ext uri="{FF2B5EF4-FFF2-40B4-BE49-F238E27FC236}">
                  <a16:creationId xmlns:a16="http://schemas.microsoft.com/office/drawing/2014/main" id="{6100E2D9-E9B6-61EB-EC3C-B1750B8EB8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backgroundMark x1="28167" y1="37000" x2="36167" y2="37167"/>
                          <a14:backgroundMark x1="36167" y1="37167" x2="43333" y2="36500"/>
                          <a14:backgroundMark x1="43333" y1="36500" x2="43500" y2="36500"/>
                          <a14:backgroundMark x1="53000" y1="36000" x2="60000" y2="36333"/>
                          <a14:backgroundMark x1="60000" y1="36333" x2="63667" y2="36000"/>
                          <a14:backgroundMark x1="28500" y1="50000" x2="37833" y2="50333"/>
                          <a14:backgroundMark x1="37833" y1="50333" x2="44667" y2="49667"/>
                          <a14:backgroundMark x1="54333" y1="51167" x2="58000" y2="51333"/>
                          <a14:backgroundMark x1="31167" y1="66167" x2="38833" y2="66500"/>
                          <a14:backgroundMark x1="38833" y1="66500" x2="44667" y2="658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633" t="28334" r="40570" b="66445"/>
            <a:stretch/>
          </p:blipFill>
          <p:spPr bwMode="auto">
            <a:xfrm flipH="1">
              <a:off x="10430105" y="5702300"/>
              <a:ext cx="1033347" cy="5869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4" name="Graphic 33">
            <a:extLst>
              <a:ext uri="{FF2B5EF4-FFF2-40B4-BE49-F238E27FC236}">
                <a16:creationId xmlns:a16="http://schemas.microsoft.com/office/drawing/2014/main" id="{3E6D5C84-47BC-409A-6C0E-8736EC5E7AC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35841"/>
          <a:stretch/>
        </p:blipFill>
        <p:spPr>
          <a:xfrm>
            <a:off x="4409378" y="1597062"/>
            <a:ext cx="8052652" cy="945990"/>
          </a:xfrm>
          <a:prstGeom prst="rect">
            <a:avLst/>
          </a:prstGeom>
        </p:spPr>
      </p:pic>
      <p:sp>
        <p:nvSpPr>
          <p:cNvPr id="4111" name="Oval 4110">
            <a:extLst>
              <a:ext uri="{FF2B5EF4-FFF2-40B4-BE49-F238E27FC236}">
                <a16:creationId xmlns:a16="http://schemas.microsoft.com/office/drawing/2014/main" id="{5780211B-A562-62B9-3C97-6FDA726BF6B6}"/>
              </a:ext>
            </a:extLst>
          </p:cNvPr>
          <p:cNvSpPr/>
          <p:nvPr/>
        </p:nvSpPr>
        <p:spPr>
          <a:xfrm>
            <a:off x="-322922" y="2417544"/>
            <a:ext cx="135616" cy="135616"/>
          </a:xfrm>
          <a:prstGeom prst="ellipse">
            <a:avLst/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9BA6C0F-C535-D21F-DDB8-87A0968590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l="305" r="87597"/>
          <a:stretch/>
        </p:blipFill>
        <p:spPr>
          <a:xfrm>
            <a:off x="-35306" y="1592950"/>
            <a:ext cx="1519385" cy="945990"/>
          </a:xfrm>
          <a:prstGeom prst="rect">
            <a:avLst/>
          </a:prstGeom>
        </p:spPr>
      </p:pic>
      <p:pic>
        <p:nvPicPr>
          <p:cNvPr id="2" name="Picture 6" descr="ChellaType Font Generator Preview">
            <a:extLst>
              <a:ext uri="{FF2B5EF4-FFF2-40B4-BE49-F238E27FC236}">
                <a16:creationId xmlns:a16="http://schemas.microsoft.com/office/drawing/2014/main" id="{075297AA-5DA8-9F33-DFE8-07EBCA426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4100">
            <a:extLst>
              <a:ext uri="{FF2B5EF4-FFF2-40B4-BE49-F238E27FC236}">
                <a16:creationId xmlns:a16="http://schemas.microsoft.com/office/drawing/2014/main" id="{B0DF159B-E414-0457-EB7D-52680F95840B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1995" y="1753767"/>
            <a:ext cx="1088497" cy="655178"/>
          </a:xfrm>
          <a:prstGeom prst="rect">
            <a:avLst/>
          </a:prstGeom>
        </p:spPr>
      </p:pic>
      <p:pic>
        <p:nvPicPr>
          <p:cNvPr id="4103" name="Picture 4102">
            <a:extLst>
              <a:ext uri="{FF2B5EF4-FFF2-40B4-BE49-F238E27FC236}">
                <a16:creationId xmlns:a16="http://schemas.microsoft.com/office/drawing/2014/main" id="{83B98F22-8F2B-AAAC-6585-6E934F7313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46627" y="1352169"/>
            <a:ext cx="1088497" cy="655178"/>
          </a:xfrm>
          <a:prstGeom prst="rect">
            <a:avLst/>
          </a:prstGeom>
        </p:spPr>
      </p:pic>
      <p:pic>
        <p:nvPicPr>
          <p:cNvPr id="4105" name="Picture 4104">
            <a:extLst>
              <a:ext uri="{FF2B5EF4-FFF2-40B4-BE49-F238E27FC236}">
                <a16:creationId xmlns:a16="http://schemas.microsoft.com/office/drawing/2014/main" id="{EE9AA70E-72BC-BC20-1040-5D228CEBBC88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4386" y="1352169"/>
            <a:ext cx="1088497" cy="655178"/>
          </a:xfrm>
          <a:prstGeom prst="rect">
            <a:avLst/>
          </a:prstGeom>
        </p:spPr>
      </p:pic>
      <p:pic>
        <p:nvPicPr>
          <p:cNvPr id="4107" name="Picture 4106">
            <a:extLst>
              <a:ext uri="{FF2B5EF4-FFF2-40B4-BE49-F238E27FC236}">
                <a16:creationId xmlns:a16="http://schemas.microsoft.com/office/drawing/2014/main" id="{7BD820EC-399F-C635-49C8-0151EB60AC97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35311" y="1263734"/>
            <a:ext cx="1088497" cy="655178"/>
          </a:xfrm>
          <a:prstGeom prst="rect">
            <a:avLst/>
          </a:prstGeom>
        </p:spPr>
      </p:pic>
      <p:pic>
        <p:nvPicPr>
          <p:cNvPr id="4109" name="Picture 4108">
            <a:extLst>
              <a:ext uri="{FF2B5EF4-FFF2-40B4-BE49-F238E27FC236}">
                <a16:creationId xmlns:a16="http://schemas.microsoft.com/office/drawing/2014/main" id="{F061B568-4AE8-E098-3E0A-37F78772454A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73786" y="1644404"/>
            <a:ext cx="1088497" cy="655178"/>
          </a:xfrm>
          <a:prstGeom prst="rect">
            <a:avLst/>
          </a:prstGeom>
        </p:spPr>
      </p:pic>
      <p:grpSp>
        <p:nvGrpSpPr>
          <p:cNvPr id="4114" name="Group 4113">
            <a:extLst>
              <a:ext uri="{FF2B5EF4-FFF2-40B4-BE49-F238E27FC236}">
                <a16:creationId xmlns:a16="http://schemas.microsoft.com/office/drawing/2014/main" id="{A3DBBD5A-3FF9-666B-3E41-2A50FEB0E169}"/>
              </a:ext>
            </a:extLst>
          </p:cNvPr>
          <p:cNvGrpSpPr/>
          <p:nvPr/>
        </p:nvGrpSpPr>
        <p:grpSpPr>
          <a:xfrm>
            <a:off x="5964180" y="1603132"/>
            <a:ext cx="478703" cy="372534"/>
            <a:chOff x="584974" y="4006819"/>
            <a:chExt cx="971268" cy="755856"/>
          </a:xfrm>
        </p:grpSpPr>
        <p:pic>
          <p:nvPicPr>
            <p:cNvPr id="4115" name="Picture 14" descr="Speaker - Free technology icons">
              <a:extLst>
                <a:ext uri="{FF2B5EF4-FFF2-40B4-BE49-F238E27FC236}">
                  <a16:creationId xmlns:a16="http://schemas.microsoft.com/office/drawing/2014/main" id="{C5732123-891A-8211-26FB-D210234FD5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974" y="4428623"/>
              <a:ext cx="273644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6" name="Picture 10" descr="Circus - Free entertainment icons">
              <a:extLst>
                <a:ext uri="{FF2B5EF4-FFF2-40B4-BE49-F238E27FC236}">
                  <a16:creationId xmlns:a16="http://schemas.microsoft.com/office/drawing/2014/main" id="{C2379C68-C92E-4809-A359-42A0D19277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386" y="400681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18" name="Group 4117">
            <a:extLst>
              <a:ext uri="{FF2B5EF4-FFF2-40B4-BE49-F238E27FC236}">
                <a16:creationId xmlns:a16="http://schemas.microsoft.com/office/drawing/2014/main" id="{D58498C8-CA71-DD69-90CC-1DCDD6403B22}"/>
              </a:ext>
            </a:extLst>
          </p:cNvPr>
          <p:cNvGrpSpPr/>
          <p:nvPr/>
        </p:nvGrpSpPr>
        <p:grpSpPr>
          <a:xfrm>
            <a:off x="2945144" y="1590774"/>
            <a:ext cx="484911" cy="382906"/>
            <a:chOff x="3267075" y="2986509"/>
            <a:chExt cx="957214" cy="755856"/>
          </a:xfrm>
        </p:grpSpPr>
        <p:pic>
          <p:nvPicPr>
            <p:cNvPr id="4119" name="Picture 14" descr="Speaker - Free technology icons">
              <a:extLst>
                <a:ext uri="{FF2B5EF4-FFF2-40B4-BE49-F238E27FC236}">
                  <a16:creationId xmlns:a16="http://schemas.microsoft.com/office/drawing/2014/main" id="{4574DA1D-4400-CF4A-4668-5025EB0F75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959812" y="3408313"/>
              <a:ext cx="264477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20" name="Picture 10" descr="Circus - Free entertainment icons">
              <a:extLst>
                <a:ext uri="{FF2B5EF4-FFF2-40B4-BE49-F238E27FC236}">
                  <a16:creationId xmlns:a16="http://schemas.microsoft.com/office/drawing/2014/main" id="{E4F70D2E-DCA4-D01A-5BDA-263E75A695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7075" y="298650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6" name="Picture 8" descr="Montgolfière - Icônes transport gratuites">
            <a:extLst>
              <a:ext uri="{FF2B5EF4-FFF2-40B4-BE49-F238E27FC236}">
                <a16:creationId xmlns:a16="http://schemas.microsoft.com/office/drawing/2014/main" id="{AE6D3165-0AC5-3064-4001-0B3867AD6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111" y="1245610"/>
            <a:ext cx="410985" cy="41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hristmas tree - Free christmas icons">
            <a:extLst>
              <a:ext uri="{FF2B5EF4-FFF2-40B4-BE49-F238E27FC236}">
                <a16:creationId xmlns:a16="http://schemas.microsoft.com/office/drawing/2014/main" id="{F34C3CEC-6A61-667B-6ADA-E165B08934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2166" y="1842842"/>
            <a:ext cx="505390" cy="50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A0CD053D-ABD0-331B-90C7-8DBD8D752E31}"/>
              </a:ext>
            </a:extLst>
          </p:cNvPr>
          <p:cNvGrpSpPr/>
          <p:nvPr/>
        </p:nvGrpSpPr>
        <p:grpSpPr>
          <a:xfrm>
            <a:off x="273822" y="2373591"/>
            <a:ext cx="982961" cy="632435"/>
            <a:chOff x="354847" y="2373591"/>
            <a:chExt cx="982961" cy="632435"/>
          </a:xfrm>
        </p:grpSpPr>
        <p:sp>
          <p:nvSpPr>
            <p:cNvPr id="4102" name="Oval 4101">
              <a:extLst>
                <a:ext uri="{FF2B5EF4-FFF2-40B4-BE49-F238E27FC236}">
                  <a16:creationId xmlns:a16="http://schemas.microsoft.com/office/drawing/2014/main" id="{73476C03-A2B1-F36C-9B8E-FDEDA4B1A946}"/>
                </a:ext>
              </a:extLst>
            </p:cNvPr>
            <p:cNvSpPr/>
            <p:nvPr/>
          </p:nvSpPr>
          <p:spPr>
            <a:xfrm>
              <a:off x="732911" y="2373591"/>
              <a:ext cx="226834" cy="226834"/>
            </a:xfrm>
            <a:prstGeom prst="ellipse">
              <a:avLst/>
            </a:prstGeom>
            <a:solidFill>
              <a:srgbClr val="F2F2F2"/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4" name="TextBox 4123">
              <a:extLst>
                <a:ext uri="{FF2B5EF4-FFF2-40B4-BE49-F238E27FC236}">
                  <a16:creationId xmlns:a16="http://schemas.microsoft.com/office/drawing/2014/main" id="{6CB014A5-3922-5981-B8BB-26C1A12ED0AC}"/>
                </a:ext>
              </a:extLst>
            </p:cNvPr>
            <p:cNvSpPr txBox="1"/>
            <p:nvPr/>
          </p:nvSpPr>
          <p:spPr>
            <a:xfrm>
              <a:off x="354847" y="2605916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INTRO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15B9070-5C73-0D89-69BE-F8D04D9D7353}"/>
              </a:ext>
            </a:extLst>
          </p:cNvPr>
          <p:cNvGrpSpPr/>
          <p:nvPr/>
        </p:nvGrpSpPr>
        <p:grpSpPr>
          <a:xfrm>
            <a:off x="1484079" y="973399"/>
            <a:ext cx="2813591" cy="1225428"/>
            <a:chOff x="1565104" y="973399"/>
            <a:chExt cx="2813591" cy="1225428"/>
          </a:xfrm>
        </p:grpSpPr>
        <p:sp>
          <p:nvSpPr>
            <p:cNvPr id="4104" name="Oval 4103">
              <a:extLst>
                <a:ext uri="{FF2B5EF4-FFF2-40B4-BE49-F238E27FC236}">
                  <a16:creationId xmlns:a16="http://schemas.microsoft.com/office/drawing/2014/main" id="{9D5F0BD7-5456-E32B-C033-50F84B11A4FB}"/>
                </a:ext>
              </a:extLst>
            </p:cNvPr>
            <p:cNvSpPr/>
            <p:nvPr/>
          </p:nvSpPr>
          <p:spPr>
            <a:xfrm>
              <a:off x="2837543" y="1971993"/>
              <a:ext cx="226834" cy="2268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DEE77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5" name="TextBox 4124">
              <a:extLst>
                <a:ext uri="{FF2B5EF4-FFF2-40B4-BE49-F238E27FC236}">
                  <a16:creationId xmlns:a16="http://schemas.microsoft.com/office/drawing/2014/main" id="{16A78479-1826-D337-232C-3B8024CCE331}"/>
                </a:ext>
              </a:extLst>
            </p:cNvPr>
            <p:cNvSpPr txBox="1"/>
            <p:nvPr/>
          </p:nvSpPr>
          <p:spPr>
            <a:xfrm>
              <a:off x="1565104" y="973399"/>
              <a:ext cx="28135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F68A61"/>
                  </a:solidFill>
                  <a:latin typeface="Folk Festival" panose="02000500000000000000" pitchFamily="2" charset="77"/>
                </a:rPr>
                <a:t>ROCK’N’ROLL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olk Festival" panose="02000500000000000000" pitchFamily="2" charset="77"/>
                </a:rPr>
                <a:t>FT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rgbClr val="B10DC9"/>
                  </a:solidFill>
                  <a:latin typeface="Folk Festival" panose="02000500000000000000" pitchFamily="2" charset="77"/>
                </a:rPr>
                <a:t>HIP-HOP</a:t>
              </a:r>
            </a:p>
            <a:p>
              <a:pPr algn="ctr"/>
              <a:r>
                <a:rPr lang="en-US" sz="1600" dirty="0">
                  <a:solidFill>
                    <a:srgbClr val="38B74A"/>
                  </a:solidFill>
                  <a:latin typeface="Folk Festival" panose="02000500000000000000" pitchFamily="2" charset="77"/>
                </a:rPr>
                <a:t>POP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olk Festival" panose="02000500000000000000" pitchFamily="2" charset="77"/>
                </a:rPr>
                <a:t>FT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rgbClr val="007BFF"/>
                  </a:solidFill>
                  <a:latin typeface="Folk Festival" panose="02000500000000000000" pitchFamily="2" charset="77"/>
                </a:rPr>
                <a:t>ELECTRO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6486395-BCC3-A74F-A87E-A05D2AE9C286}"/>
              </a:ext>
            </a:extLst>
          </p:cNvPr>
          <p:cNvGrpSpPr/>
          <p:nvPr/>
        </p:nvGrpSpPr>
        <p:grpSpPr>
          <a:xfrm>
            <a:off x="4701832" y="1971993"/>
            <a:ext cx="2393604" cy="975034"/>
            <a:chOff x="4782857" y="1971993"/>
            <a:chExt cx="2393604" cy="975034"/>
          </a:xfrm>
        </p:grpSpPr>
        <p:sp>
          <p:nvSpPr>
            <p:cNvPr id="4106" name="Oval 4105">
              <a:extLst>
                <a:ext uri="{FF2B5EF4-FFF2-40B4-BE49-F238E27FC236}">
                  <a16:creationId xmlns:a16="http://schemas.microsoft.com/office/drawing/2014/main" id="{11A9C35E-9BB9-5F74-55EF-BB0CF356FAFC}"/>
                </a:ext>
              </a:extLst>
            </p:cNvPr>
            <p:cNvSpPr/>
            <p:nvPr/>
          </p:nvSpPr>
          <p:spPr>
            <a:xfrm>
              <a:off x="5845302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9" name="TextBox 4128">
              <a:extLst>
                <a:ext uri="{FF2B5EF4-FFF2-40B4-BE49-F238E27FC236}">
                  <a16:creationId xmlns:a16="http://schemas.microsoft.com/office/drawing/2014/main" id="{453FA622-A15E-9A4C-244D-C290FAE42A1F}"/>
                </a:ext>
              </a:extLst>
            </p:cNvPr>
            <p:cNvSpPr txBox="1"/>
            <p:nvPr/>
          </p:nvSpPr>
          <p:spPr>
            <a:xfrm>
              <a:off x="4782857" y="2362252"/>
              <a:ext cx="23936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POP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HIP-HOP FT ELECTRO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748B36D-2859-716C-A8B7-1EA24E1E493B}"/>
              </a:ext>
            </a:extLst>
          </p:cNvPr>
          <p:cNvGrpSpPr/>
          <p:nvPr/>
        </p:nvGrpSpPr>
        <p:grpSpPr>
          <a:xfrm>
            <a:off x="8545202" y="1883558"/>
            <a:ext cx="943028" cy="564142"/>
            <a:chOff x="8626227" y="1883558"/>
            <a:chExt cx="943028" cy="564142"/>
          </a:xfrm>
        </p:grpSpPr>
        <p:sp>
          <p:nvSpPr>
            <p:cNvPr id="4108" name="Oval 4107">
              <a:extLst>
                <a:ext uri="{FF2B5EF4-FFF2-40B4-BE49-F238E27FC236}">
                  <a16:creationId xmlns:a16="http://schemas.microsoft.com/office/drawing/2014/main" id="{8D300091-8735-8628-0BB1-F6F723A2BB11}"/>
                </a:ext>
              </a:extLst>
            </p:cNvPr>
            <p:cNvSpPr/>
            <p:nvPr/>
          </p:nvSpPr>
          <p:spPr>
            <a:xfrm>
              <a:off x="8626227" y="188355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0" name="TextBox 4129">
              <a:extLst>
                <a:ext uri="{FF2B5EF4-FFF2-40B4-BE49-F238E27FC236}">
                  <a16:creationId xmlns:a16="http://schemas.microsoft.com/office/drawing/2014/main" id="{9FD80929-3C41-E2DB-642A-5634E0B0B32D}"/>
                </a:ext>
              </a:extLst>
            </p:cNvPr>
            <p:cNvSpPr txBox="1"/>
            <p:nvPr/>
          </p:nvSpPr>
          <p:spPr>
            <a:xfrm>
              <a:off x="8772242" y="2047590"/>
              <a:ext cx="7970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QUIZ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0CAEF03-EEEE-50D9-D1F1-D46D262850A1}"/>
              </a:ext>
            </a:extLst>
          </p:cNvPr>
          <p:cNvGrpSpPr/>
          <p:nvPr/>
        </p:nvGrpSpPr>
        <p:grpSpPr>
          <a:xfrm>
            <a:off x="10308348" y="2264228"/>
            <a:ext cx="1715534" cy="610576"/>
            <a:chOff x="10389373" y="2264228"/>
            <a:chExt cx="1715534" cy="610576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6DB6DCD9-96AC-0BBC-664B-1D41C89AF339}"/>
                </a:ext>
              </a:extLst>
            </p:cNvPr>
            <p:cNvSpPr/>
            <p:nvPr/>
          </p:nvSpPr>
          <p:spPr>
            <a:xfrm>
              <a:off x="11164702" y="226422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1" name="TextBox 4130">
              <a:extLst>
                <a:ext uri="{FF2B5EF4-FFF2-40B4-BE49-F238E27FC236}">
                  <a16:creationId xmlns:a16="http://schemas.microsoft.com/office/drawing/2014/main" id="{C29E2AC9-2E81-58B2-F558-766E5A330116}"/>
                </a:ext>
              </a:extLst>
            </p:cNvPr>
            <p:cNvSpPr txBox="1"/>
            <p:nvPr/>
          </p:nvSpPr>
          <p:spPr>
            <a:xfrm>
              <a:off x="10389373" y="2536250"/>
              <a:ext cx="17155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FULL MASH UP</a:t>
              </a:r>
            </a:p>
          </p:txBody>
        </p:sp>
      </p:grpSp>
      <p:pic>
        <p:nvPicPr>
          <p:cNvPr id="5" name="Picture 2" descr="Flying Bird Flat PNG &amp; SVG Design For T-Shirts">
            <a:extLst>
              <a:ext uri="{FF2B5EF4-FFF2-40B4-BE49-F238E27FC236}">
                <a16:creationId xmlns:a16="http://schemas.microsoft.com/office/drawing/2014/main" id="{2E03C2A2-5A20-E7CB-3AF4-91FC987E98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267" y="813919"/>
            <a:ext cx="410986" cy="41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Quiz Basic Rounded Flat icon | Freepik">
            <a:extLst>
              <a:ext uri="{FF2B5EF4-FFF2-40B4-BE49-F238E27FC236}">
                <a16:creationId xmlns:a16="http://schemas.microsoft.com/office/drawing/2014/main" id="{E0CB95D1-10FD-B67A-B92B-463961059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430" y="1086875"/>
            <a:ext cx="729409" cy="72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Party popper - Free entertainment icons">
            <a:extLst>
              <a:ext uri="{FF2B5EF4-FFF2-40B4-BE49-F238E27FC236}">
                <a16:creationId xmlns:a16="http://schemas.microsoft.com/office/drawing/2014/main" id="{05BFDB26-AE56-74D3-BDCB-765ED0A78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1493">
            <a:off x="7776804" y="1709283"/>
            <a:ext cx="360658" cy="36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BED367F-3698-F7C6-8808-2BB553ACC958}"/>
              </a:ext>
            </a:extLst>
          </p:cNvPr>
          <p:cNvGrpSpPr/>
          <p:nvPr/>
        </p:nvGrpSpPr>
        <p:grpSpPr>
          <a:xfrm>
            <a:off x="4886268" y="974936"/>
            <a:ext cx="685650" cy="685650"/>
            <a:chOff x="9373007" y="201577"/>
            <a:chExt cx="1025486" cy="1025486"/>
          </a:xfrm>
        </p:grpSpPr>
        <p:pic>
          <p:nvPicPr>
            <p:cNvPr id="9" name="Picture 8" descr="Montgolfière - Icônes transport gratuites">
              <a:extLst>
                <a:ext uri="{FF2B5EF4-FFF2-40B4-BE49-F238E27FC236}">
                  <a16:creationId xmlns:a16="http://schemas.microsoft.com/office/drawing/2014/main" id="{13A9A6F8-3588-8B39-9DF3-F5752B36C0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73007" y="201577"/>
              <a:ext cx="1025486" cy="1025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3F9FE8F-7945-26AD-1098-19E3A0036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589203" y="246112"/>
              <a:ext cx="593094" cy="593094"/>
            </a:xfrm>
            <a:prstGeom prst="ellipse">
              <a:avLst/>
            </a:prstGeom>
            <a:ln w="19050">
              <a:noFill/>
            </a:ln>
          </p:spPr>
        </p:pic>
      </p:grpSp>
      <p:pic>
        <p:nvPicPr>
          <p:cNvPr id="11" name="Picture 8" descr="Santa claus, santa's sleigh, sleigh, reindeer, santa icon - Download on  Iconfinder">
            <a:extLst>
              <a:ext uri="{FF2B5EF4-FFF2-40B4-BE49-F238E27FC236}">
                <a16:creationId xmlns:a16="http://schemas.microsoft.com/office/drawing/2014/main" id="{6053651B-2190-4650-F3D7-A73AD7528A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9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33008" b="68750" l="9961" r="89844">
                        <a14:foregroundMark x1="85742" y1="68359" x2="85742" y2="68359"/>
                        <a14:foregroundMark x1="45117" y1="55273" x2="45117" y2="55273"/>
                        <a14:foregroundMark x1="28125" y1="33203" x2="28125" y2="33203"/>
                        <a14:foregroundMark x1="81979" y1="66143" x2="80859" y2="62305"/>
                        <a14:foregroundMark x1="82740" y1="66149" x2="78906" y2="56641"/>
                        <a14:backgroundMark x1="82813" y1="69336" x2="82813" y2="69336"/>
                        <a14:backgroundMark x1="80273" y1="68750" x2="82422" y2="69141"/>
                        <a14:backgroundMark x1="83008" y1="69336" x2="83594" y2="69141"/>
                        <a14:backgroundMark x1="83594" y1="68945" x2="82227" y2="68945"/>
                        <a14:backgroundMark x1="83789" y1="68555" x2="82227" y2="68359"/>
                        <a14:backgroundMark x1="43945" y1="54688" x2="43945" y2="54688"/>
                        <a14:backgroundMark x1="43750" y1="55273" x2="43750" y2="55273"/>
                        <a14:backgroundMark x1="43750" y1="54688" x2="44727" y2="55273"/>
                        <a14:backgroundMark x1="56836" y1="63281" x2="57031" y2="64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27526" r="-5628" b="22276"/>
          <a:stretch/>
        </p:blipFill>
        <p:spPr bwMode="auto">
          <a:xfrm>
            <a:off x="11383255" y="905257"/>
            <a:ext cx="1511715" cy="7184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3BF684F5-C0B7-7D0D-E58A-F2FD62FE96B6}"/>
              </a:ext>
            </a:extLst>
          </p:cNvPr>
          <p:cNvSpPr/>
          <p:nvPr/>
        </p:nvSpPr>
        <p:spPr>
          <a:xfrm>
            <a:off x="1061585" y="3361414"/>
            <a:ext cx="3518396" cy="301870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6F5D0CE2-D234-ADD5-18A3-0E561C1844C1}"/>
              </a:ext>
            </a:extLst>
          </p:cNvPr>
          <p:cNvSpPr/>
          <p:nvPr/>
        </p:nvSpPr>
        <p:spPr>
          <a:xfrm>
            <a:off x="765304" y="2922673"/>
            <a:ext cx="3814676" cy="3272186"/>
          </a:xfrm>
          <a:prstGeom prst="roundRect">
            <a:avLst>
              <a:gd name="adj" fmla="val 10368"/>
            </a:avLst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A9621000-F777-EBB2-F902-9544B65B2A2A}"/>
              </a:ext>
            </a:extLst>
          </p:cNvPr>
          <p:cNvSpPr/>
          <p:nvPr/>
        </p:nvSpPr>
        <p:spPr>
          <a:xfrm>
            <a:off x="765302" y="4526806"/>
            <a:ext cx="3814678" cy="2219647"/>
          </a:xfrm>
          <a:prstGeom prst="roundRect">
            <a:avLst>
              <a:gd name="adj" fmla="val 10368"/>
            </a:avLst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CA9E36E-ABB0-B164-9793-D7F3313B0347}"/>
              </a:ext>
            </a:extLst>
          </p:cNvPr>
          <p:cNvSpPr/>
          <p:nvPr/>
        </p:nvSpPr>
        <p:spPr>
          <a:xfrm>
            <a:off x="765302" y="3897527"/>
            <a:ext cx="3814676" cy="2588182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C035C9B-8833-F9B1-8E04-139D83390119}"/>
              </a:ext>
            </a:extLst>
          </p:cNvPr>
          <p:cNvSpPr/>
          <p:nvPr/>
        </p:nvSpPr>
        <p:spPr>
          <a:xfrm>
            <a:off x="1434278" y="4015129"/>
            <a:ext cx="2452493" cy="2452493"/>
          </a:xfrm>
          <a:prstGeom prst="ellipse">
            <a:avLst/>
          </a:prstGeom>
          <a:solidFill>
            <a:srgbClr val="4343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hord 45">
            <a:extLst>
              <a:ext uri="{FF2B5EF4-FFF2-40B4-BE49-F238E27FC236}">
                <a16:creationId xmlns:a16="http://schemas.microsoft.com/office/drawing/2014/main" id="{781030A3-98BB-E869-9D6D-CA40C860A855}"/>
              </a:ext>
            </a:extLst>
          </p:cNvPr>
          <p:cNvSpPr/>
          <p:nvPr/>
        </p:nvSpPr>
        <p:spPr>
          <a:xfrm>
            <a:off x="1442508" y="4019806"/>
            <a:ext cx="2452493" cy="2452493"/>
          </a:xfrm>
          <a:prstGeom prst="chord">
            <a:avLst>
              <a:gd name="adj1" fmla="val 3703708"/>
              <a:gd name="adj2" fmla="val 14495739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05990FCD-5DC3-FC68-644F-41FDDD2203D4}"/>
              </a:ext>
            </a:extLst>
          </p:cNvPr>
          <p:cNvSpPr/>
          <p:nvPr/>
        </p:nvSpPr>
        <p:spPr>
          <a:xfrm>
            <a:off x="2187532" y="4771693"/>
            <a:ext cx="963982" cy="963982"/>
          </a:xfrm>
          <a:prstGeom prst="ellipse">
            <a:avLst/>
          </a:prstGeom>
          <a:solidFill>
            <a:srgbClr val="9EC1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hord 48">
            <a:extLst>
              <a:ext uri="{FF2B5EF4-FFF2-40B4-BE49-F238E27FC236}">
                <a16:creationId xmlns:a16="http://schemas.microsoft.com/office/drawing/2014/main" id="{0B49AAA6-3B6A-A197-BC6D-A86A21BC0C5C}"/>
              </a:ext>
            </a:extLst>
          </p:cNvPr>
          <p:cNvSpPr/>
          <p:nvPr/>
        </p:nvSpPr>
        <p:spPr>
          <a:xfrm>
            <a:off x="2174176" y="4775380"/>
            <a:ext cx="963982" cy="963982"/>
          </a:xfrm>
          <a:prstGeom prst="chord">
            <a:avLst>
              <a:gd name="adj1" fmla="val 3571887"/>
              <a:gd name="adj2" fmla="val 14626153"/>
            </a:avLst>
          </a:prstGeom>
          <a:solidFill>
            <a:srgbClr val="6D8C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C01E872-81E7-E29C-D1B3-38F7279934C0}"/>
              </a:ext>
            </a:extLst>
          </p:cNvPr>
          <p:cNvSpPr/>
          <p:nvPr/>
        </p:nvSpPr>
        <p:spPr>
          <a:xfrm>
            <a:off x="2537556" y="5121200"/>
            <a:ext cx="245935" cy="245935"/>
          </a:xfrm>
          <a:prstGeom prst="ellipse">
            <a:avLst/>
          </a:prstGeom>
          <a:solidFill>
            <a:srgbClr val="FFFFFF"/>
          </a:solidFill>
          <a:ln w="38100">
            <a:solidFill>
              <a:srgbClr val="7B71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B06D004E-7FE0-E9BB-A3AF-EED46818C4EE}"/>
              </a:ext>
            </a:extLst>
          </p:cNvPr>
          <p:cNvSpPr/>
          <p:nvPr/>
        </p:nvSpPr>
        <p:spPr>
          <a:xfrm rot="5400000">
            <a:off x="4099247" y="6189346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DEE7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EC1DC295-67D2-8CCB-BEA9-08BADD6E3F4D}"/>
              </a:ext>
            </a:extLst>
          </p:cNvPr>
          <p:cNvSpPr/>
          <p:nvPr/>
        </p:nvSpPr>
        <p:spPr>
          <a:xfrm rot="5400000">
            <a:off x="4099246" y="6339885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DEE7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B640CC6-17D8-F48E-1BC0-3C0133A752A0}"/>
              </a:ext>
            </a:extLst>
          </p:cNvPr>
          <p:cNvGrpSpPr/>
          <p:nvPr/>
        </p:nvGrpSpPr>
        <p:grpSpPr>
          <a:xfrm rot="21291701">
            <a:off x="3349626" y="3301191"/>
            <a:ext cx="726770" cy="2310864"/>
            <a:chOff x="5212086" y="3102092"/>
            <a:chExt cx="1121430" cy="3565729"/>
          </a:xfrm>
        </p:grpSpPr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27AB1CE1-2495-05FA-824F-C0A8A9F66A43}"/>
                </a:ext>
              </a:extLst>
            </p:cNvPr>
            <p:cNvSpPr/>
            <p:nvPr/>
          </p:nvSpPr>
          <p:spPr>
            <a:xfrm>
              <a:off x="5922128" y="3102092"/>
              <a:ext cx="411388" cy="1541746"/>
            </a:xfrm>
            <a:prstGeom prst="roundRect">
              <a:avLst>
                <a:gd name="adj" fmla="val 50000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5175C95-39C8-3F3B-23FD-C0EE4E52D3F2}"/>
                </a:ext>
              </a:extLst>
            </p:cNvPr>
            <p:cNvCxnSpPr>
              <a:cxnSpLocks/>
              <a:stCxn id="59" idx="2"/>
            </p:cNvCxnSpPr>
            <p:nvPr/>
          </p:nvCxnSpPr>
          <p:spPr>
            <a:xfrm>
              <a:off x="6127822" y="4643838"/>
              <a:ext cx="5490" cy="102030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75B3F78-0640-F1CA-B6E7-3E50885A32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32262" y="5593127"/>
              <a:ext cx="632946" cy="66041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6" name="Rounded Rectangle 4095">
              <a:extLst>
                <a:ext uri="{FF2B5EF4-FFF2-40B4-BE49-F238E27FC236}">
                  <a16:creationId xmlns:a16="http://schemas.microsoft.com/office/drawing/2014/main" id="{80E64B06-E593-14C9-D002-25F3279744CC}"/>
                </a:ext>
              </a:extLst>
            </p:cNvPr>
            <p:cNvSpPr/>
            <p:nvPr/>
          </p:nvSpPr>
          <p:spPr>
            <a:xfrm rot="2685039">
              <a:off x="5212086" y="6126601"/>
              <a:ext cx="345857" cy="541220"/>
            </a:xfrm>
            <a:prstGeom prst="roundRect">
              <a:avLst>
                <a:gd name="adj" fmla="val 17638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2" name="Rectangle 4111">
              <a:extLst>
                <a:ext uri="{FF2B5EF4-FFF2-40B4-BE49-F238E27FC236}">
                  <a16:creationId xmlns:a16="http://schemas.microsoft.com/office/drawing/2014/main" id="{752250E0-A352-0F71-A6D6-03E8BDD1CBE0}"/>
                </a:ext>
              </a:extLst>
            </p:cNvPr>
            <p:cNvSpPr/>
            <p:nvPr/>
          </p:nvSpPr>
          <p:spPr>
            <a:xfrm>
              <a:off x="5920559" y="3887980"/>
              <a:ext cx="411388" cy="898807"/>
            </a:xfrm>
            <a:prstGeom prst="rect">
              <a:avLst/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4" name="Oval 53">
            <a:extLst>
              <a:ext uri="{FF2B5EF4-FFF2-40B4-BE49-F238E27FC236}">
                <a16:creationId xmlns:a16="http://schemas.microsoft.com/office/drawing/2014/main" id="{54D9987D-6DBD-A762-5D4C-2DCDB621F253}"/>
              </a:ext>
            </a:extLst>
          </p:cNvPr>
          <p:cNvSpPr/>
          <p:nvPr/>
        </p:nvSpPr>
        <p:spPr>
          <a:xfrm>
            <a:off x="956377" y="3113412"/>
            <a:ext cx="608314" cy="608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E7949B49-B5E3-BDC3-0728-14EDDF7E346F}"/>
              </a:ext>
            </a:extLst>
          </p:cNvPr>
          <p:cNvSpPr/>
          <p:nvPr/>
        </p:nvSpPr>
        <p:spPr>
          <a:xfrm rot="1800000">
            <a:off x="1211448" y="3196977"/>
            <a:ext cx="111791" cy="4612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90E40D1A-95EB-2FDC-4291-38F76123C912}"/>
              </a:ext>
            </a:extLst>
          </p:cNvPr>
          <p:cNvSpPr/>
          <p:nvPr/>
        </p:nvSpPr>
        <p:spPr>
          <a:xfrm rot="4935528">
            <a:off x="3462080" y="3093571"/>
            <a:ext cx="279502" cy="76369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BA6DFE0-0793-EEED-2C20-16CBC2268825}"/>
              </a:ext>
            </a:extLst>
          </p:cNvPr>
          <p:cNvSpPr/>
          <p:nvPr/>
        </p:nvSpPr>
        <p:spPr>
          <a:xfrm>
            <a:off x="3265364" y="3417546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AF894FA7-9CDA-F06F-5BF1-D8DDB454AC2E}"/>
              </a:ext>
            </a:extLst>
          </p:cNvPr>
          <p:cNvSpPr/>
          <p:nvPr/>
        </p:nvSpPr>
        <p:spPr>
          <a:xfrm>
            <a:off x="3746914" y="3346929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E9CC62-7C01-1813-8282-2D2BF2232460}"/>
              </a:ext>
            </a:extLst>
          </p:cNvPr>
          <p:cNvSpPr txBox="1"/>
          <p:nvPr/>
        </p:nvSpPr>
        <p:spPr>
          <a:xfrm>
            <a:off x="5345280" y="4116129"/>
            <a:ext cx="6340218" cy="1877437"/>
          </a:xfrm>
          <a:prstGeom prst="rect">
            <a:avLst/>
          </a:prstGeom>
          <a:solidFill>
            <a:srgbClr val="DEE778">
              <a:alpha val="7545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Woodcut" panose="02000500000000000000" pitchFamily="2" charset="0"/>
              </a:rPr>
              <a:t>EXECUTION STAGE</a:t>
            </a:r>
          </a:p>
          <a:p>
            <a:pPr algn="ctr"/>
            <a:r>
              <a:rPr lang="en-US" sz="36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</a:p>
          <a:p>
            <a:pPr algn="ctr"/>
            <a:r>
              <a:rPr lang="en-US" sz="3600" dirty="0">
                <a:solidFill>
                  <a:srgbClr val="38B74A"/>
                </a:solidFill>
                <a:latin typeface="Folk Festival" panose="02000500000000000000" pitchFamily="2" charset="77"/>
              </a:rPr>
              <a:t>POP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</p:txBody>
      </p:sp>
    </p:spTree>
    <p:extLst>
      <p:ext uri="{BB962C8B-B14F-4D97-AF65-F5344CB8AC3E}">
        <p14:creationId xmlns:p14="http://schemas.microsoft.com/office/powerpoint/2010/main" val="3758963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F24CC-ECA4-6F12-C408-936C73DEC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22AE9898-40DA-8CE7-1BF2-39AE54E1E25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-238384" y="-939085"/>
            <a:ext cx="12668768" cy="87361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F15F6E-A29E-6C03-E4D8-1336A88A09E2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5E4434DF-4484-61E5-4190-5886700987FC}"/>
              </a:ext>
            </a:extLst>
          </p:cNvPr>
          <p:cNvSpPr/>
          <p:nvPr/>
        </p:nvSpPr>
        <p:spPr>
          <a:xfrm>
            <a:off x="-97353" y="1639424"/>
            <a:ext cx="12540343" cy="845928"/>
          </a:xfrm>
          <a:custGeom>
            <a:avLst/>
            <a:gdLst>
              <a:gd name="connsiteX0" fmla="*/ 0 w 12540343"/>
              <a:gd name="connsiteY0" fmla="*/ 827315 h 845928"/>
              <a:gd name="connsiteX1" fmla="*/ 1538514 w 12540343"/>
              <a:gd name="connsiteY1" fmla="*/ 812800 h 845928"/>
              <a:gd name="connsiteX2" fmla="*/ 2438400 w 12540343"/>
              <a:gd name="connsiteY2" fmla="*/ 522515 h 845928"/>
              <a:gd name="connsiteX3" fmla="*/ 3323771 w 12540343"/>
              <a:gd name="connsiteY3" fmla="*/ 435429 h 845928"/>
              <a:gd name="connsiteX4" fmla="*/ 4615543 w 12540343"/>
              <a:gd name="connsiteY4" fmla="*/ 711200 h 845928"/>
              <a:gd name="connsiteX5" fmla="*/ 5588000 w 12540343"/>
              <a:gd name="connsiteY5" fmla="*/ 464458 h 845928"/>
              <a:gd name="connsiteX6" fmla="*/ 7242629 w 12540343"/>
              <a:gd name="connsiteY6" fmla="*/ 493486 h 845928"/>
              <a:gd name="connsiteX7" fmla="*/ 8519886 w 12540343"/>
              <a:gd name="connsiteY7" fmla="*/ 580572 h 845928"/>
              <a:gd name="connsiteX8" fmla="*/ 8781143 w 12540343"/>
              <a:gd name="connsiteY8" fmla="*/ 348343 h 845928"/>
              <a:gd name="connsiteX9" fmla="*/ 9419771 w 12540343"/>
              <a:gd name="connsiteY9" fmla="*/ 348343 h 845928"/>
              <a:gd name="connsiteX10" fmla="*/ 11930743 w 12540343"/>
              <a:gd name="connsiteY10" fmla="*/ 754743 h 845928"/>
              <a:gd name="connsiteX11" fmla="*/ 12540343 w 12540343"/>
              <a:gd name="connsiteY11" fmla="*/ 0 h 845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540343" h="845928" extrusionOk="0">
                <a:moveTo>
                  <a:pt x="0" y="827315"/>
                </a:moveTo>
                <a:cubicBezTo>
                  <a:pt x="506602" y="808784"/>
                  <a:pt x="1097883" y="876447"/>
                  <a:pt x="1538514" y="812800"/>
                </a:cubicBezTo>
                <a:cubicBezTo>
                  <a:pt x="1976673" y="768686"/>
                  <a:pt x="2112067" y="586325"/>
                  <a:pt x="2438400" y="522515"/>
                </a:cubicBezTo>
                <a:cubicBezTo>
                  <a:pt x="2722935" y="472323"/>
                  <a:pt x="2959123" y="413879"/>
                  <a:pt x="3323771" y="435429"/>
                </a:cubicBezTo>
                <a:cubicBezTo>
                  <a:pt x="3656555" y="450423"/>
                  <a:pt x="4287224" y="729799"/>
                  <a:pt x="4615543" y="711200"/>
                </a:cubicBezTo>
                <a:cubicBezTo>
                  <a:pt x="5030777" y="720530"/>
                  <a:pt x="5153561" y="493728"/>
                  <a:pt x="5588000" y="464458"/>
                </a:cubicBezTo>
                <a:cubicBezTo>
                  <a:pt x="6001799" y="424489"/>
                  <a:pt x="6734161" y="492796"/>
                  <a:pt x="7242629" y="493486"/>
                </a:cubicBezTo>
                <a:cubicBezTo>
                  <a:pt x="7730061" y="501247"/>
                  <a:pt x="8234532" y="644974"/>
                  <a:pt x="8519886" y="580572"/>
                </a:cubicBezTo>
                <a:cubicBezTo>
                  <a:pt x="8782361" y="559771"/>
                  <a:pt x="8639908" y="389151"/>
                  <a:pt x="8781143" y="348343"/>
                </a:cubicBezTo>
                <a:cubicBezTo>
                  <a:pt x="8929646" y="309399"/>
                  <a:pt x="8896483" y="281955"/>
                  <a:pt x="9419771" y="348343"/>
                </a:cubicBezTo>
                <a:cubicBezTo>
                  <a:pt x="9967016" y="449289"/>
                  <a:pt x="11414332" y="850950"/>
                  <a:pt x="11930743" y="754743"/>
                </a:cubicBezTo>
                <a:cubicBezTo>
                  <a:pt x="12466290" y="720487"/>
                  <a:pt x="12436399" y="123764"/>
                  <a:pt x="12540343" y="0"/>
                </a:cubicBezTo>
              </a:path>
            </a:pathLst>
          </a:custGeom>
          <a:noFill/>
          <a:ln w="114300" cmpd="tri">
            <a:solidFill>
              <a:srgbClr val="DEE77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540343"/>
                      <a:gd name="connsiteY0" fmla="*/ 827315 h 845928"/>
                      <a:gd name="connsiteX1" fmla="*/ 1538514 w 12540343"/>
                      <a:gd name="connsiteY1" fmla="*/ 812800 h 845928"/>
                      <a:gd name="connsiteX2" fmla="*/ 2438400 w 12540343"/>
                      <a:gd name="connsiteY2" fmla="*/ 522515 h 845928"/>
                      <a:gd name="connsiteX3" fmla="*/ 3323771 w 12540343"/>
                      <a:gd name="connsiteY3" fmla="*/ 435429 h 845928"/>
                      <a:gd name="connsiteX4" fmla="*/ 4615543 w 12540343"/>
                      <a:gd name="connsiteY4" fmla="*/ 711200 h 845928"/>
                      <a:gd name="connsiteX5" fmla="*/ 5588000 w 12540343"/>
                      <a:gd name="connsiteY5" fmla="*/ 464458 h 845928"/>
                      <a:gd name="connsiteX6" fmla="*/ 7242629 w 12540343"/>
                      <a:gd name="connsiteY6" fmla="*/ 493486 h 845928"/>
                      <a:gd name="connsiteX7" fmla="*/ 8519886 w 12540343"/>
                      <a:gd name="connsiteY7" fmla="*/ 580572 h 845928"/>
                      <a:gd name="connsiteX8" fmla="*/ 8781143 w 12540343"/>
                      <a:gd name="connsiteY8" fmla="*/ 348343 h 845928"/>
                      <a:gd name="connsiteX9" fmla="*/ 9419771 w 12540343"/>
                      <a:gd name="connsiteY9" fmla="*/ 348343 h 845928"/>
                      <a:gd name="connsiteX10" fmla="*/ 11930743 w 12540343"/>
                      <a:gd name="connsiteY10" fmla="*/ 754743 h 845928"/>
                      <a:gd name="connsiteX11" fmla="*/ 12540343 w 12540343"/>
                      <a:gd name="connsiteY11" fmla="*/ 0 h 845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540343" h="845928">
                        <a:moveTo>
                          <a:pt x="0" y="827315"/>
                        </a:moveTo>
                        <a:cubicBezTo>
                          <a:pt x="566057" y="845457"/>
                          <a:pt x="1132114" y="863600"/>
                          <a:pt x="1538514" y="812800"/>
                        </a:cubicBezTo>
                        <a:cubicBezTo>
                          <a:pt x="1944914" y="762000"/>
                          <a:pt x="2140857" y="585410"/>
                          <a:pt x="2438400" y="522515"/>
                        </a:cubicBezTo>
                        <a:cubicBezTo>
                          <a:pt x="2735943" y="459620"/>
                          <a:pt x="2960914" y="403982"/>
                          <a:pt x="3323771" y="435429"/>
                        </a:cubicBezTo>
                        <a:cubicBezTo>
                          <a:pt x="3686628" y="466876"/>
                          <a:pt x="4238172" y="706362"/>
                          <a:pt x="4615543" y="711200"/>
                        </a:cubicBezTo>
                        <a:cubicBezTo>
                          <a:pt x="4992914" y="716038"/>
                          <a:pt x="5150152" y="500744"/>
                          <a:pt x="5588000" y="464458"/>
                        </a:cubicBezTo>
                        <a:cubicBezTo>
                          <a:pt x="6025848" y="428172"/>
                          <a:pt x="6753982" y="474134"/>
                          <a:pt x="7242629" y="493486"/>
                        </a:cubicBezTo>
                        <a:cubicBezTo>
                          <a:pt x="7731276" y="512838"/>
                          <a:pt x="8263467" y="604762"/>
                          <a:pt x="8519886" y="580572"/>
                        </a:cubicBezTo>
                        <a:cubicBezTo>
                          <a:pt x="8776305" y="556381"/>
                          <a:pt x="8631162" y="387048"/>
                          <a:pt x="8781143" y="348343"/>
                        </a:cubicBezTo>
                        <a:cubicBezTo>
                          <a:pt x="8931124" y="309638"/>
                          <a:pt x="8894838" y="280610"/>
                          <a:pt x="9419771" y="348343"/>
                        </a:cubicBezTo>
                        <a:cubicBezTo>
                          <a:pt x="9944704" y="416076"/>
                          <a:pt x="11410648" y="812800"/>
                          <a:pt x="11930743" y="754743"/>
                        </a:cubicBezTo>
                        <a:cubicBezTo>
                          <a:pt x="12450838" y="696686"/>
                          <a:pt x="12424229" y="108857"/>
                          <a:pt x="12540343" y="0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EC982A88-5605-92D2-B8FE-6F0BBF95D3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8498" r="1"/>
          <a:stretch/>
        </p:blipFill>
        <p:spPr>
          <a:xfrm>
            <a:off x="7253166" y="1597062"/>
            <a:ext cx="5208863" cy="945990"/>
          </a:xfrm>
          <a:prstGeom prst="rect">
            <a:avLst/>
          </a:prstGeom>
        </p:spPr>
      </p:pic>
      <p:sp>
        <p:nvSpPr>
          <p:cNvPr id="4111" name="Oval 4110">
            <a:extLst>
              <a:ext uri="{FF2B5EF4-FFF2-40B4-BE49-F238E27FC236}">
                <a16:creationId xmlns:a16="http://schemas.microsoft.com/office/drawing/2014/main" id="{6DFAFA3F-0C81-A531-8570-3A59447D170C}"/>
              </a:ext>
            </a:extLst>
          </p:cNvPr>
          <p:cNvSpPr/>
          <p:nvPr/>
        </p:nvSpPr>
        <p:spPr>
          <a:xfrm>
            <a:off x="-322922" y="2417544"/>
            <a:ext cx="135616" cy="135616"/>
          </a:xfrm>
          <a:prstGeom prst="ellipse">
            <a:avLst/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03FFC6E0-23FE-1DA8-6A3E-F25B5503C0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05" r="64456"/>
          <a:stretch/>
        </p:blipFill>
        <p:spPr>
          <a:xfrm>
            <a:off x="-35306" y="1592950"/>
            <a:ext cx="4425644" cy="945990"/>
          </a:xfrm>
          <a:prstGeom prst="rect">
            <a:avLst/>
          </a:prstGeom>
        </p:spPr>
      </p:pic>
      <p:pic>
        <p:nvPicPr>
          <p:cNvPr id="2" name="Picture 6" descr="ChellaType Font Generator Preview">
            <a:extLst>
              <a:ext uri="{FF2B5EF4-FFF2-40B4-BE49-F238E27FC236}">
                <a16:creationId xmlns:a16="http://schemas.microsoft.com/office/drawing/2014/main" id="{9C6B8670-EBF5-5C33-D653-650C5716D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4100">
            <a:extLst>
              <a:ext uri="{FF2B5EF4-FFF2-40B4-BE49-F238E27FC236}">
                <a16:creationId xmlns:a16="http://schemas.microsoft.com/office/drawing/2014/main" id="{BA3E843D-5F5D-AD81-94D5-A748C36B6EF8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1995" y="1753767"/>
            <a:ext cx="1088497" cy="655178"/>
          </a:xfrm>
          <a:prstGeom prst="rect">
            <a:avLst/>
          </a:prstGeom>
        </p:spPr>
      </p:pic>
      <p:pic>
        <p:nvPicPr>
          <p:cNvPr id="4103" name="Picture 4102">
            <a:extLst>
              <a:ext uri="{FF2B5EF4-FFF2-40B4-BE49-F238E27FC236}">
                <a16:creationId xmlns:a16="http://schemas.microsoft.com/office/drawing/2014/main" id="{C82433FB-A4DE-D9C4-1267-6141CAEED23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46627" y="1352169"/>
            <a:ext cx="1088497" cy="655178"/>
          </a:xfrm>
          <a:prstGeom prst="rect">
            <a:avLst/>
          </a:prstGeom>
        </p:spPr>
      </p:pic>
      <p:pic>
        <p:nvPicPr>
          <p:cNvPr id="4105" name="Picture 4104">
            <a:extLst>
              <a:ext uri="{FF2B5EF4-FFF2-40B4-BE49-F238E27FC236}">
                <a16:creationId xmlns:a16="http://schemas.microsoft.com/office/drawing/2014/main" id="{53B80E90-4495-EBD8-8430-F982B2714E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4386" y="1352169"/>
            <a:ext cx="1088497" cy="655178"/>
          </a:xfrm>
          <a:prstGeom prst="rect">
            <a:avLst/>
          </a:prstGeom>
        </p:spPr>
      </p:pic>
      <p:pic>
        <p:nvPicPr>
          <p:cNvPr id="4107" name="Picture 4106">
            <a:extLst>
              <a:ext uri="{FF2B5EF4-FFF2-40B4-BE49-F238E27FC236}">
                <a16:creationId xmlns:a16="http://schemas.microsoft.com/office/drawing/2014/main" id="{6777D7BC-FD66-4A82-F23C-1A162E79EC7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35311" y="1263734"/>
            <a:ext cx="1088497" cy="655178"/>
          </a:xfrm>
          <a:prstGeom prst="rect">
            <a:avLst/>
          </a:prstGeom>
        </p:spPr>
      </p:pic>
      <p:pic>
        <p:nvPicPr>
          <p:cNvPr id="4109" name="Picture 4108">
            <a:extLst>
              <a:ext uri="{FF2B5EF4-FFF2-40B4-BE49-F238E27FC236}">
                <a16:creationId xmlns:a16="http://schemas.microsoft.com/office/drawing/2014/main" id="{F6778A9E-A5EC-849A-EBC5-6625DF2A6C9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73786" y="1644404"/>
            <a:ext cx="1088497" cy="655178"/>
          </a:xfrm>
          <a:prstGeom prst="rect">
            <a:avLst/>
          </a:prstGeom>
        </p:spPr>
      </p:pic>
      <p:grpSp>
        <p:nvGrpSpPr>
          <p:cNvPr id="4114" name="Group 4113">
            <a:extLst>
              <a:ext uri="{FF2B5EF4-FFF2-40B4-BE49-F238E27FC236}">
                <a16:creationId xmlns:a16="http://schemas.microsoft.com/office/drawing/2014/main" id="{2E074922-CDBB-3F9E-DDDE-908F857E35BE}"/>
              </a:ext>
            </a:extLst>
          </p:cNvPr>
          <p:cNvGrpSpPr/>
          <p:nvPr/>
        </p:nvGrpSpPr>
        <p:grpSpPr>
          <a:xfrm>
            <a:off x="5964180" y="1603132"/>
            <a:ext cx="478703" cy="372534"/>
            <a:chOff x="584974" y="4006819"/>
            <a:chExt cx="971268" cy="755856"/>
          </a:xfrm>
        </p:grpSpPr>
        <p:pic>
          <p:nvPicPr>
            <p:cNvPr id="4115" name="Picture 14" descr="Speaker - Free technology icons">
              <a:extLst>
                <a:ext uri="{FF2B5EF4-FFF2-40B4-BE49-F238E27FC236}">
                  <a16:creationId xmlns:a16="http://schemas.microsoft.com/office/drawing/2014/main" id="{51AABE03-D99E-4566-1BCC-4C277A03C6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974" y="4428623"/>
              <a:ext cx="273644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6" name="Picture 10" descr="Circus - Free entertainment icons">
              <a:extLst>
                <a:ext uri="{FF2B5EF4-FFF2-40B4-BE49-F238E27FC236}">
                  <a16:creationId xmlns:a16="http://schemas.microsoft.com/office/drawing/2014/main" id="{71611741-213B-679A-F4E7-A84986A766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386" y="400681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18" name="Group 4117">
            <a:extLst>
              <a:ext uri="{FF2B5EF4-FFF2-40B4-BE49-F238E27FC236}">
                <a16:creationId xmlns:a16="http://schemas.microsoft.com/office/drawing/2014/main" id="{9B732F80-33DA-B7F4-3446-9E94C7349086}"/>
              </a:ext>
            </a:extLst>
          </p:cNvPr>
          <p:cNvGrpSpPr/>
          <p:nvPr/>
        </p:nvGrpSpPr>
        <p:grpSpPr>
          <a:xfrm>
            <a:off x="2945144" y="1590774"/>
            <a:ext cx="484911" cy="382906"/>
            <a:chOff x="3267075" y="2986509"/>
            <a:chExt cx="957214" cy="755856"/>
          </a:xfrm>
        </p:grpSpPr>
        <p:pic>
          <p:nvPicPr>
            <p:cNvPr id="4119" name="Picture 14" descr="Speaker - Free technology icons">
              <a:extLst>
                <a:ext uri="{FF2B5EF4-FFF2-40B4-BE49-F238E27FC236}">
                  <a16:creationId xmlns:a16="http://schemas.microsoft.com/office/drawing/2014/main" id="{D156F32D-81D6-81FE-0162-5FFE6EAAA3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959812" y="3408313"/>
              <a:ext cx="264477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20" name="Picture 10" descr="Circus - Free entertainment icons">
              <a:extLst>
                <a:ext uri="{FF2B5EF4-FFF2-40B4-BE49-F238E27FC236}">
                  <a16:creationId xmlns:a16="http://schemas.microsoft.com/office/drawing/2014/main" id="{1B71C66E-EC98-4DED-397F-AD6255AEE0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7075" y="298650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6" name="Picture 8" descr="Montgolfière - Icônes transport gratuites">
            <a:extLst>
              <a:ext uri="{FF2B5EF4-FFF2-40B4-BE49-F238E27FC236}">
                <a16:creationId xmlns:a16="http://schemas.microsoft.com/office/drawing/2014/main" id="{04626516-1EE7-BB6D-3D90-1076CC040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111" y="839206"/>
            <a:ext cx="410985" cy="41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hristmas tree - Free christmas icons">
            <a:extLst>
              <a:ext uri="{FF2B5EF4-FFF2-40B4-BE49-F238E27FC236}">
                <a16:creationId xmlns:a16="http://schemas.microsoft.com/office/drawing/2014/main" id="{77A03FD2-5277-52F1-04BC-1B29F921AC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2166" y="1842842"/>
            <a:ext cx="505390" cy="50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833D8B21-2066-0E70-8DF7-09A8DFA80479}"/>
              </a:ext>
            </a:extLst>
          </p:cNvPr>
          <p:cNvGrpSpPr/>
          <p:nvPr/>
        </p:nvGrpSpPr>
        <p:grpSpPr>
          <a:xfrm>
            <a:off x="273822" y="2373591"/>
            <a:ext cx="982961" cy="632435"/>
            <a:chOff x="354847" y="2373591"/>
            <a:chExt cx="982961" cy="632435"/>
          </a:xfrm>
        </p:grpSpPr>
        <p:sp>
          <p:nvSpPr>
            <p:cNvPr id="4102" name="Oval 4101">
              <a:extLst>
                <a:ext uri="{FF2B5EF4-FFF2-40B4-BE49-F238E27FC236}">
                  <a16:creationId xmlns:a16="http://schemas.microsoft.com/office/drawing/2014/main" id="{300D7760-ACD8-A015-52B1-6D6F773623EC}"/>
                </a:ext>
              </a:extLst>
            </p:cNvPr>
            <p:cNvSpPr/>
            <p:nvPr/>
          </p:nvSpPr>
          <p:spPr>
            <a:xfrm>
              <a:off x="732911" y="2373591"/>
              <a:ext cx="226834" cy="226834"/>
            </a:xfrm>
            <a:prstGeom prst="ellipse">
              <a:avLst/>
            </a:prstGeom>
            <a:solidFill>
              <a:srgbClr val="F2F2F2"/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4" name="TextBox 4123">
              <a:extLst>
                <a:ext uri="{FF2B5EF4-FFF2-40B4-BE49-F238E27FC236}">
                  <a16:creationId xmlns:a16="http://schemas.microsoft.com/office/drawing/2014/main" id="{67A7C2AC-2835-ED01-9EDA-7D3D46CDD45B}"/>
                </a:ext>
              </a:extLst>
            </p:cNvPr>
            <p:cNvSpPr txBox="1"/>
            <p:nvPr/>
          </p:nvSpPr>
          <p:spPr>
            <a:xfrm>
              <a:off x="354847" y="2605916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INTRO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A9FEE16-FAFB-419D-1CA4-C50D01A9489B}"/>
              </a:ext>
            </a:extLst>
          </p:cNvPr>
          <p:cNvGrpSpPr/>
          <p:nvPr/>
        </p:nvGrpSpPr>
        <p:grpSpPr>
          <a:xfrm>
            <a:off x="1484079" y="973399"/>
            <a:ext cx="2813591" cy="1225428"/>
            <a:chOff x="1565104" y="973399"/>
            <a:chExt cx="2813591" cy="1225428"/>
          </a:xfrm>
        </p:grpSpPr>
        <p:sp>
          <p:nvSpPr>
            <p:cNvPr id="4104" name="Oval 4103">
              <a:extLst>
                <a:ext uri="{FF2B5EF4-FFF2-40B4-BE49-F238E27FC236}">
                  <a16:creationId xmlns:a16="http://schemas.microsoft.com/office/drawing/2014/main" id="{4B395F37-6C86-9EF2-6DD6-D19908E72622}"/>
                </a:ext>
              </a:extLst>
            </p:cNvPr>
            <p:cNvSpPr/>
            <p:nvPr/>
          </p:nvSpPr>
          <p:spPr>
            <a:xfrm>
              <a:off x="2837543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5" name="TextBox 4124">
              <a:extLst>
                <a:ext uri="{FF2B5EF4-FFF2-40B4-BE49-F238E27FC236}">
                  <a16:creationId xmlns:a16="http://schemas.microsoft.com/office/drawing/2014/main" id="{B0C7D253-43E8-62FC-F0CB-0B8E6DC02118}"/>
                </a:ext>
              </a:extLst>
            </p:cNvPr>
            <p:cNvSpPr txBox="1"/>
            <p:nvPr/>
          </p:nvSpPr>
          <p:spPr>
            <a:xfrm>
              <a:off x="1565104" y="973399"/>
              <a:ext cx="28135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HIP-HOP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POP FT ELECTRO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E25A08A-54EB-CB5C-9FCA-8C16F0483E14}"/>
              </a:ext>
            </a:extLst>
          </p:cNvPr>
          <p:cNvGrpSpPr/>
          <p:nvPr/>
        </p:nvGrpSpPr>
        <p:grpSpPr>
          <a:xfrm>
            <a:off x="4701832" y="1971993"/>
            <a:ext cx="2393604" cy="975034"/>
            <a:chOff x="4782857" y="1971993"/>
            <a:chExt cx="2393604" cy="975034"/>
          </a:xfrm>
        </p:grpSpPr>
        <p:sp>
          <p:nvSpPr>
            <p:cNvPr id="4106" name="Oval 4105">
              <a:extLst>
                <a:ext uri="{FF2B5EF4-FFF2-40B4-BE49-F238E27FC236}">
                  <a16:creationId xmlns:a16="http://schemas.microsoft.com/office/drawing/2014/main" id="{1BCDBB1E-9323-6CA1-E00F-D030F2F18AB9}"/>
                </a:ext>
              </a:extLst>
            </p:cNvPr>
            <p:cNvSpPr/>
            <p:nvPr/>
          </p:nvSpPr>
          <p:spPr>
            <a:xfrm>
              <a:off x="5845302" y="1971993"/>
              <a:ext cx="226834" cy="2268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DEE77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9" name="TextBox 4128">
              <a:extLst>
                <a:ext uri="{FF2B5EF4-FFF2-40B4-BE49-F238E27FC236}">
                  <a16:creationId xmlns:a16="http://schemas.microsoft.com/office/drawing/2014/main" id="{1AB00A79-0155-A365-A35B-3C6A77F94317}"/>
                </a:ext>
              </a:extLst>
            </p:cNvPr>
            <p:cNvSpPr txBox="1"/>
            <p:nvPr/>
          </p:nvSpPr>
          <p:spPr>
            <a:xfrm>
              <a:off x="4782857" y="2362252"/>
              <a:ext cx="23936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F68A61"/>
                  </a:solidFill>
                  <a:latin typeface="Folk Festival" panose="02000500000000000000" pitchFamily="2" charset="77"/>
                </a:rPr>
                <a:t>ROCK’N’ROLL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olk Festival" panose="02000500000000000000" pitchFamily="2" charset="77"/>
                </a:rPr>
                <a:t>FT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rgbClr val="2ECC40"/>
                  </a:solidFill>
                  <a:latin typeface="Folk Festival" panose="02000500000000000000" pitchFamily="2" charset="77"/>
                </a:rPr>
                <a:t>POP</a:t>
              </a:r>
            </a:p>
            <a:p>
              <a:pPr algn="ctr"/>
              <a:r>
                <a:rPr lang="en-US" sz="1600" dirty="0">
                  <a:solidFill>
                    <a:srgbClr val="B10DC9"/>
                  </a:solidFill>
                  <a:latin typeface="Folk Festival" panose="02000500000000000000" pitchFamily="2" charset="77"/>
                </a:rPr>
                <a:t>HIP-HOP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olk Festival" panose="02000500000000000000" pitchFamily="2" charset="77"/>
                </a:rPr>
                <a:t>FT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rgbClr val="007BFF"/>
                  </a:solidFill>
                  <a:latin typeface="Folk Festival" panose="02000500000000000000" pitchFamily="2" charset="77"/>
                </a:rPr>
                <a:t>ELECTRO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97536B0-7B79-DCBB-42F3-F8C761289E25}"/>
              </a:ext>
            </a:extLst>
          </p:cNvPr>
          <p:cNvGrpSpPr/>
          <p:nvPr/>
        </p:nvGrpSpPr>
        <p:grpSpPr>
          <a:xfrm>
            <a:off x="8545202" y="1883558"/>
            <a:ext cx="943028" cy="564142"/>
            <a:chOff x="8626227" y="1883558"/>
            <a:chExt cx="943028" cy="564142"/>
          </a:xfrm>
        </p:grpSpPr>
        <p:sp>
          <p:nvSpPr>
            <p:cNvPr id="4108" name="Oval 4107">
              <a:extLst>
                <a:ext uri="{FF2B5EF4-FFF2-40B4-BE49-F238E27FC236}">
                  <a16:creationId xmlns:a16="http://schemas.microsoft.com/office/drawing/2014/main" id="{6AC9D087-4FAC-D353-DDDF-9C1DFEF360E0}"/>
                </a:ext>
              </a:extLst>
            </p:cNvPr>
            <p:cNvSpPr/>
            <p:nvPr/>
          </p:nvSpPr>
          <p:spPr>
            <a:xfrm>
              <a:off x="8626227" y="188355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0" name="TextBox 4129">
              <a:extLst>
                <a:ext uri="{FF2B5EF4-FFF2-40B4-BE49-F238E27FC236}">
                  <a16:creationId xmlns:a16="http://schemas.microsoft.com/office/drawing/2014/main" id="{02ED6951-61BF-590B-483F-207F381FDFD4}"/>
                </a:ext>
              </a:extLst>
            </p:cNvPr>
            <p:cNvSpPr txBox="1"/>
            <p:nvPr/>
          </p:nvSpPr>
          <p:spPr>
            <a:xfrm>
              <a:off x="8772242" y="2047590"/>
              <a:ext cx="7970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QUIZ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264EB63E-B853-505B-9E87-1D6599D4C283}"/>
              </a:ext>
            </a:extLst>
          </p:cNvPr>
          <p:cNvGrpSpPr/>
          <p:nvPr/>
        </p:nvGrpSpPr>
        <p:grpSpPr>
          <a:xfrm>
            <a:off x="10308348" y="2264228"/>
            <a:ext cx="1715534" cy="610576"/>
            <a:chOff x="10389373" y="2264228"/>
            <a:chExt cx="1715534" cy="610576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8758D2A5-9C81-E2F3-1D8F-EDF2CCA1FA16}"/>
                </a:ext>
              </a:extLst>
            </p:cNvPr>
            <p:cNvSpPr/>
            <p:nvPr/>
          </p:nvSpPr>
          <p:spPr>
            <a:xfrm>
              <a:off x="11164702" y="226422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1" name="TextBox 4130">
              <a:extLst>
                <a:ext uri="{FF2B5EF4-FFF2-40B4-BE49-F238E27FC236}">
                  <a16:creationId xmlns:a16="http://schemas.microsoft.com/office/drawing/2014/main" id="{280690A7-C067-12CC-BC60-9FECA3BF5657}"/>
                </a:ext>
              </a:extLst>
            </p:cNvPr>
            <p:cNvSpPr txBox="1"/>
            <p:nvPr/>
          </p:nvSpPr>
          <p:spPr>
            <a:xfrm>
              <a:off x="10389373" y="2536250"/>
              <a:ext cx="17155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FULL MASH UP</a:t>
              </a:r>
            </a:p>
          </p:txBody>
        </p:sp>
      </p:grpSp>
      <p:pic>
        <p:nvPicPr>
          <p:cNvPr id="5" name="Picture 2" descr="Flying Bird Flat PNG &amp; SVG Design For T-Shirts">
            <a:extLst>
              <a:ext uri="{FF2B5EF4-FFF2-40B4-BE49-F238E27FC236}">
                <a16:creationId xmlns:a16="http://schemas.microsoft.com/office/drawing/2014/main" id="{945E8FC8-5F69-30B9-14C7-58C068049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267" y="813919"/>
            <a:ext cx="410986" cy="41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Quiz Basic Rounded Flat icon | Freepik">
            <a:extLst>
              <a:ext uri="{FF2B5EF4-FFF2-40B4-BE49-F238E27FC236}">
                <a16:creationId xmlns:a16="http://schemas.microsoft.com/office/drawing/2014/main" id="{9B1E6B36-C5F4-6C39-7E15-E63A57FBE2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430" y="1086875"/>
            <a:ext cx="729409" cy="72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Party popper - Free entertainment icons">
            <a:extLst>
              <a:ext uri="{FF2B5EF4-FFF2-40B4-BE49-F238E27FC236}">
                <a16:creationId xmlns:a16="http://schemas.microsoft.com/office/drawing/2014/main" id="{791FBAD4-3F84-7E45-94D9-705D8B541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1493">
            <a:off x="7776804" y="1709283"/>
            <a:ext cx="360658" cy="36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BE17C2C-7B16-0D68-97D4-1745F31EAB6F}"/>
              </a:ext>
            </a:extLst>
          </p:cNvPr>
          <p:cNvGrpSpPr/>
          <p:nvPr/>
        </p:nvGrpSpPr>
        <p:grpSpPr>
          <a:xfrm>
            <a:off x="4886268" y="143660"/>
            <a:ext cx="685650" cy="685650"/>
            <a:chOff x="9373007" y="201577"/>
            <a:chExt cx="1025486" cy="1025486"/>
          </a:xfrm>
        </p:grpSpPr>
        <p:pic>
          <p:nvPicPr>
            <p:cNvPr id="9" name="Picture 8" descr="Montgolfière - Icônes transport gratuites">
              <a:extLst>
                <a:ext uri="{FF2B5EF4-FFF2-40B4-BE49-F238E27FC236}">
                  <a16:creationId xmlns:a16="http://schemas.microsoft.com/office/drawing/2014/main" id="{B1E4F5BD-BFC6-E6AA-8B88-16D4D1C892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73007" y="201577"/>
              <a:ext cx="1025486" cy="1025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E2FE880-A23B-CF34-3DCE-11A41CDBE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589203" y="246112"/>
              <a:ext cx="593094" cy="593094"/>
            </a:xfrm>
            <a:prstGeom prst="ellipse">
              <a:avLst/>
            </a:prstGeom>
            <a:ln w="19050">
              <a:noFill/>
            </a:ln>
          </p:spPr>
        </p:pic>
      </p:grpSp>
      <p:pic>
        <p:nvPicPr>
          <p:cNvPr id="12" name="Picture 8" descr="Santa claus, santa's sleigh, sleigh, reindeer, santa icon - Download on  Iconfinder">
            <a:extLst>
              <a:ext uri="{FF2B5EF4-FFF2-40B4-BE49-F238E27FC236}">
                <a16:creationId xmlns:a16="http://schemas.microsoft.com/office/drawing/2014/main" id="{6E8F2F73-D151-9BE7-B4DB-D960D2D2D5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33008" b="68750" l="9961" r="89844">
                        <a14:foregroundMark x1="85742" y1="68359" x2="85742" y2="68359"/>
                        <a14:foregroundMark x1="45117" y1="55273" x2="45117" y2="55273"/>
                        <a14:foregroundMark x1="28125" y1="33203" x2="28125" y2="33203"/>
                        <a14:foregroundMark x1="81979" y1="66143" x2="80859" y2="62305"/>
                        <a14:foregroundMark x1="82740" y1="66149" x2="78906" y2="56641"/>
                        <a14:backgroundMark x1="82813" y1="69336" x2="82813" y2="69336"/>
                        <a14:backgroundMark x1="80273" y1="68750" x2="82422" y2="69141"/>
                        <a14:backgroundMark x1="83008" y1="69336" x2="83594" y2="69141"/>
                        <a14:backgroundMark x1="83594" y1="68945" x2="82227" y2="68945"/>
                        <a14:backgroundMark x1="83789" y1="68555" x2="82227" y2="68359"/>
                        <a14:backgroundMark x1="43945" y1="54688" x2="43945" y2="54688"/>
                        <a14:backgroundMark x1="43750" y1="55273" x2="43750" y2="55273"/>
                        <a14:backgroundMark x1="43750" y1="54688" x2="44727" y2="55273"/>
                        <a14:backgroundMark x1="56836" y1="63281" x2="57031" y2="64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27526" r="-5628" b="22276"/>
          <a:stretch/>
        </p:blipFill>
        <p:spPr bwMode="auto">
          <a:xfrm>
            <a:off x="11383255" y="905257"/>
            <a:ext cx="1511715" cy="7184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18E8D7C-C60F-E4F7-5148-F19B1AEAA638}"/>
              </a:ext>
            </a:extLst>
          </p:cNvPr>
          <p:cNvSpPr txBox="1"/>
          <p:nvPr/>
        </p:nvSpPr>
        <p:spPr>
          <a:xfrm>
            <a:off x="5345280" y="4116129"/>
            <a:ext cx="6340218" cy="1877437"/>
          </a:xfrm>
          <a:prstGeom prst="rect">
            <a:avLst/>
          </a:prstGeom>
          <a:solidFill>
            <a:srgbClr val="DEE778">
              <a:alpha val="7545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Woodcut" panose="02000500000000000000" pitchFamily="2" charset="0"/>
              </a:rPr>
              <a:t>POST-TRADE STAGE</a:t>
            </a:r>
          </a:p>
          <a:p>
            <a:pPr algn="ctr"/>
            <a:r>
              <a:rPr lang="en-US" sz="36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rgbClr val="2ECC40"/>
                </a:solidFill>
                <a:latin typeface="Folk Festival" panose="02000500000000000000" pitchFamily="2" charset="77"/>
              </a:rPr>
              <a:t>POP</a:t>
            </a:r>
          </a:p>
          <a:p>
            <a:pPr algn="ctr"/>
            <a:r>
              <a:rPr lang="en-US" sz="36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D274DF-CCBE-0A6C-5CE9-FD8946E7B325}"/>
              </a:ext>
            </a:extLst>
          </p:cNvPr>
          <p:cNvSpPr/>
          <p:nvPr/>
        </p:nvSpPr>
        <p:spPr>
          <a:xfrm>
            <a:off x="1061585" y="3361414"/>
            <a:ext cx="3518396" cy="301870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220E1CE-79A6-3BAF-5D19-BF83B9121DCB}"/>
              </a:ext>
            </a:extLst>
          </p:cNvPr>
          <p:cNvSpPr/>
          <p:nvPr/>
        </p:nvSpPr>
        <p:spPr>
          <a:xfrm>
            <a:off x="765304" y="2922673"/>
            <a:ext cx="3814676" cy="3272186"/>
          </a:xfrm>
          <a:prstGeom prst="roundRect">
            <a:avLst>
              <a:gd name="adj" fmla="val 10368"/>
            </a:avLst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90BCE75D-0BA7-4748-7251-84B99ACBCD9A}"/>
              </a:ext>
            </a:extLst>
          </p:cNvPr>
          <p:cNvSpPr/>
          <p:nvPr/>
        </p:nvSpPr>
        <p:spPr>
          <a:xfrm>
            <a:off x="765302" y="4526806"/>
            <a:ext cx="3814678" cy="2219647"/>
          </a:xfrm>
          <a:prstGeom prst="roundRect">
            <a:avLst>
              <a:gd name="adj" fmla="val 10368"/>
            </a:avLst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EB5E6C8-EC68-D16F-539B-913C5F2C83FC}"/>
              </a:ext>
            </a:extLst>
          </p:cNvPr>
          <p:cNvSpPr/>
          <p:nvPr/>
        </p:nvSpPr>
        <p:spPr>
          <a:xfrm>
            <a:off x="765302" y="3897527"/>
            <a:ext cx="3814676" cy="2588182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C788A25-A2ED-F86A-BEEA-012FD870B8A6}"/>
              </a:ext>
            </a:extLst>
          </p:cNvPr>
          <p:cNvSpPr/>
          <p:nvPr/>
        </p:nvSpPr>
        <p:spPr>
          <a:xfrm>
            <a:off x="1434278" y="4015129"/>
            <a:ext cx="2452493" cy="2452493"/>
          </a:xfrm>
          <a:prstGeom prst="ellipse">
            <a:avLst/>
          </a:prstGeom>
          <a:solidFill>
            <a:srgbClr val="4343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hord 24">
            <a:extLst>
              <a:ext uri="{FF2B5EF4-FFF2-40B4-BE49-F238E27FC236}">
                <a16:creationId xmlns:a16="http://schemas.microsoft.com/office/drawing/2014/main" id="{86703716-79F2-6D94-1F23-E4E669962D28}"/>
              </a:ext>
            </a:extLst>
          </p:cNvPr>
          <p:cNvSpPr/>
          <p:nvPr/>
        </p:nvSpPr>
        <p:spPr>
          <a:xfrm>
            <a:off x="1442508" y="4019806"/>
            <a:ext cx="2452493" cy="2452493"/>
          </a:xfrm>
          <a:prstGeom prst="chord">
            <a:avLst>
              <a:gd name="adj1" fmla="val 3703708"/>
              <a:gd name="adj2" fmla="val 14495739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378DCFD-6FF1-384B-4103-79CA6A26A91D}"/>
              </a:ext>
            </a:extLst>
          </p:cNvPr>
          <p:cNvSpPr/>
          <p:nvPr/>
        </p:nvSpPr>
        <p:spPr>
          <a:xfrm>
            <a:off x="2187532" y="4771693"/>
            <a:ext cx="963982" cy="963982"/>
          </a:xfrm>
          <a:prstGeom prst="ellipse">
            <a:avLst/>
          </a:prstGeom>
          <a:solidFill>
            <a:srgbClr val="9EC1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hord 26">
            <a:extLst>
              <a:ext uri="{FF2B5EF4-FFF2-40B4-BE49-F238E27FC236}">
                <a16:creationId xmlns:a16="http://schemas.microsoft.com/office/drawing/2014/main" id="{FC7BD1C4-4BB1-9352-1F0B-E5B7CF8E44AD}"/>
              </a:ext>
            </a:extLst>
          </p:cNvPr>
          <p:cNvSpPr/>
          <p:nvPr/>
        </p:nvSpPr>
        <p:spPr>
          <a:xfrm>
            <a:off x="2174176" y="4775380"/>
            <a:ext cx="963982" cy="963982"/>
          </a:xfrm>
          <a:prstGeom prst="chord">
            <a:avLst>
              <a:gd name="adj1" fmla="val 3571887"/>
              <a:gd name="adj2" fmla="val 14626153"/>
            </a:avLst>
          </a:prstGeom>
          <a:solidFill>
            <a:srgbClr val="6D8C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CDF9015-51B1-AC55-0BAD-60F6A04B14A4}"/>
              </a:ext>
            </a:extLst>
          </p:cNvPr>
          <p:cNvSpPr/>
          <p:nvPr/>
        </p:nvSpPr>
        <p:spPr>
          <a:xfrm>
            <a:off x="2537556" y="5121200"/>
            <a:ext cx="245935" cy="245935"/>
          </a:xfrm>
          <a:prstGeom prst="ellipse">
            <a:avLst/>
          </a:prstGeom>
          <a:solidFill>
            <a:srgbClr val="FFFFFF"/>
          </a:solidFill>
          <a:ln w="38100">
            <a:solidFill>
              <a:srgbClr val="7B71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3AEE7FD-D069-86B0-CECF-6F8FACF8A39C}"/>
              </a:ext>
            </a:extLst>
          </p:cNvPr>
          <p:cNvSpPr/>
          <p:nvPr/>
        </p:nvSpPr>
        <p:spPr>
          <a:xfrm rot="5400000">
            <a:off x="4099247" y="6189346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DE7145D0-3D7F-5762-4CD0-294B90019BA4}"/>
              </a:ext>
            </a:extLst>
          </p:cNvPr>
          <p:cNvSpPr/>
          <p:nvPr/>
        </p:nvSpPr>
        <p:spPr>
          <a:xfrm rot="5400000">
            <a:off x="4099246" y="6339885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5161C2-1F5A-52AC-307E-453C71E5FD60}"/>
              </a:ext>
            </a:extLst>
          </p:cNvPr>
          <p:cNvGrpSpPr/>
          <p:nvPr/>
        </p:nvGrpSpPr>
        <p:grpSpPr>
          <a:xfrm rot="19592201">
            <a:off x="3349626" y="3301191"/>
            <a:ext cx="726770" cy="2310864"/>
            <a:chOff x="5212086" y="3102092"/>
            <a:chExt cx="1121430" cy="3565729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86C850F9-5F2B-508A-F4B4-17E81DC235AD}"/>
                </a:ext>
              </a:extLst>
            </p:cNvPr>
            <p:cNvSpPr/>
            <p:nvPr/>
          </p:nvSpPr>
          <p:spPr>
            <a:xfrm>
              <a:off x="5922128" y="3102092"/>
              <a:ext cx="411388" cy="1541746"/>
            </a:xfrm>
            <a:prstGeom prst="roundRect">
              <a:avLst>
                <a:gd name="adj" fmla="val 50000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A15B834-1620-2740-72F6-7956752A540B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>
              <a:off x="6127822" y="4643838"/>
              <a:ext cx="5490" cy="102030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56088B4-A539-A414-B856-FF6D255FED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32262" y="5593127"/>
              <a:ext cx="632946" cy="66041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C4E78619-F7DB-B7EC-A28F-4E26103369CA}"/>
                </a:ext>
              </a:extLst>
            </p:cNvPr>
            <p:cNvSpPr/>
            <p:nvPr/>
          </p:nvSpPr>
          <p:spPr>
            <a:xfrm rot="2685039">
              <a:off x="5212086" y="6126601"/>
              <a:ext cx="345857" cy="541220"/>
            </a:xfrm>
            <a:prstGeom prst="roundRect">
              <a:avLst>
                <a:gd name="adj" fmla="val 17638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52FF546-E617-0412-DF34-8C9CF57FE003}"/>
                </a:ext>
              </a:extLst>
            </p:cNvPr>
            <p:cNvSpPr/>
            <p:nvPr/>
          </p:nvSpPr>
          <p:spPr>
            <a:xfrm>
              <a:off x="5920559" y="3887980"/>
              <a:ext cx="411388" cy="898807"/>
            </a:xfrm>
            <a:prstGeom prst="rect">
              <a:avLst/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AB9B5DCC-9B3B-A8AD-535A-4CA562157F83}"/>
              </a:ext>
            </a:extLst>
          </p:cNvPr>
          <p:cNvSpPr/>
          <p:nvPr/>
        </p:nvSpPr>
        <p:spPr>
          <a:xfrm>
            <a:off x="956377" y="3113412"/>
            <a:ext cx="608314" cy="608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DADFDEEC-2C50-B2E1-077E-5711FE93F329}"/>
              </a:ext>
            </a:extLst>
          </p:cNvPr>
          <p:cNvSpPr/>
          <p:nvPr/>
        </p:nvSpPr>
        <p:spPr>
          <a:xfrm rot="1800000">
            <a:off x="1211448" y="3196977"/>
            <a:ext cx="111791" cy="4612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0A21D2CC-39FF-1487-B58F-26346DBD1A9E}"/>
              </a:ext>
            </a:extLst>
          </p:cNvPr>
          <p:cNvSpPr/>
          <p:nvPr/>
        </p:nvSpPr>
        <p:spPr>
          <a:xfrm rot="4935528">
            <a:off x="3462080" y="3093571"/>
            <a:ext cx="279502" cy="76369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E5C5EBE-CCDB-1E73-32AA-2D7B54118B37}"/>
              </a:ext>
            </a:extLst>
          </p:cNvPr>
          <p:cNvSpPr/>
          <p:nvPr/>
        </p:nvSpPr>
        <p:spPr>
          <a:xfrm>
            <a:off x="3265364" y="3417546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2F60E16-D646-665B-FF19-6BC69646E94E}"/>
              </a:ext>
            </a:extLst>
          </p:cNvPr>
          <p:cNvSpPr/>
          <p:nvPr/>
        </p:nvSpPr>
        <p:spPr>
          <a:xfrm>
            <a:off x="3746914" y="3346929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872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23950D-A4A9-7B81-F41E-E279E409C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C8B3547-1C87-7762-948D-11D890D0CE1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-238384" y="-939085"/>
            <a:ext cx="12668768" cy="87361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8A69CF-1E8E-FFA3-714C-5A6ECFB28F08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B12C195B-7639-46F8-6BAF-B43B7B418ADD}"/>
              </a:ext>
            </a:extLst>
          </p:cNvPr>
          <p:cNvSpPr/>
          <p:nvPr/>
        </p:nvSpPr>
        <p:spPr>
          <a:xfrm>
            <a:off x="-97353" y="1639424"/>
            <a:ext cx="12540343" cy="845928"/>
          </a:xfrm>
          <a:custGeom>
            <a:avLst/>
            <a:gdLst>
              <a:gd name="connsiteX0" fmla="*/ 0 w 12540343"/>
              <a:gd name="connsiteY0" fmla="*/ 827315 h 845928"/>
              <a:gd name="connsiteX1" fmla="*/ 1538514 w 12540343"/>
              <a:gd name="connsiteY1" fmla="*/ 812800 h 845928"/>
              <a:gd name="connsiteX2" fmla="*/ 2438400 w 12540343"/>
              <a:gd name="connsiteY2" fmla="*/ 522515 h 845928"/>
              <a:gd name="connsiteX3" fmla="*/ 3323771 w 12540343"/>
              <a:gd name="connsiteY3" fmla="*/ 435429 h 845928"/>
              <a:gd name="connsiteX4" fmla="*/ 4615543 w 12540343"/>
              <a:gd name="connsiteY4" fmla="*/ 711200 h 845928"/>
              <a:gd name="connsiteX5" fmla="*/ 5588000 w 12540343"/>
              <a:gd name="connsiteY5" fmla="*/ 464458 h 845928"/>
              <a:gd name="connsiteX6" fmla="*/ 7242629 w 12540343"/>
              <a:gd name="connsiteY6" fmla="*/ 493486 h 845928"/>
              <a:gd name="connsiteX7" fmla="*/ 8519886 w 12540343"/>
              <a:gd name="connsiteY7" fmla="*/ 580572 h 845928"/>
              <a:gd name="connsiteX8" fmla="*/ 8781143 w 12540343"/>
              <a:gd name="connsiteY8" fmla="*/ 348343 h 845928"/>
              <a:gd name="connsiteX9" fmla="*/ 9419771 w 12540343"/>
              <a:gd name="connsiteY9" fmla="*/ 348343 h 845928"/>
              <a:gd name="connsiteX10" fmla="*/ 11930743 w 12540343"/>
              <a:gd name="connsiteY10" fmla="*/ 754743 h 845928"/>
              <a:gd name="connsiteX11" fmla="*/ 12540343 w 12540343"/>
              <a:gd name="connsiteY11" fmla="*/ 0 h 845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540343" h="845928" extrusionOk="0">
                <a:moveTo>
                  <a:pt x="0" y="827315"/>
                </a:moveTo>
                <a:cubicBezTo>
                  <a:pt x="506602" y="808784"/>
                  <a:pt x="1097883" y="876447"/>
                  <a:pt x="1538514" y="812800"/>
                </a:cubicBezTo>
                <a:cubicBezTo>
                  <a:pt x="1976673" y="768686"/>
                  <a:pt x="2112067" y="586325"/>
                  <a:pt x="2438400" y="522515"/>
                </a:cubicBezTo>
                <a:cubicBezTo>
                  <a:pt x="2722935" y="472323"/>
                  <a:pt x="2959123" y="413879"/>
                  <a:pt x="3323771" y="435429"/>
                </a:cubicBezTo>
                <a:cubicBezTo>
                  <a:pt x="3656555" y="450423"/>
                  <a:pt x="4287224" y="729799"/>
                  <a:pt x="4615543" y="711200"/>
                </a:cubicBezTo>
                <a:cubicBezTo>
                  <a:pt x="5030777" y="720530"/>
                  <a:pt x="5153561" y="493728"/>
                  <a:pt x="5588000" y="464458"/>
                </a:cubicBezTo>
                <a:cubicBezTo>
                  <a:pt x="6001799" y="424489"/>
                  <a:pt x="6734161" y="492796"/>
                  <a:pt x="7242629" y="493486"/>
                </a:cubicBezTo>
                <a:cubicBezTo>
                  <a:pt x="7730061" y="501247"/>
                  <a:pt x="8234532" y="644974"/>
                  <a:pt x="8519886" y="580572"/>
                </a:cubicBezTo>
                <a:cubicBezTo>
                  <a:pt x="8782361" y="559771"/>
                  <a:pt x="8639908" y="389151"/>
                  <a:pt x="8781143" y="348343"/>
                </a:cubicBezTo>
                <a:cubicBezTo>
                  <a:pt x="8929646" y="309399"/>
                  <a:pt x="8896483" y="281955"/>
                  <a:pt x="9419771" y="348343"/>
                </a:cubicBezTo>
                <a:cubicBezTo>
                  <a:pt x="9967016" y="449289"/>
                  <a:pt x="11414332" y="850950"/>
                  <a:pt x="11930743" y="754743"/>
                </a:cubicBezTo>
                <a:cubicBezTo>
                  <a:pt x="12466290" y="720487"/>
                  <a:pt x="12436399" y="123764"/>
                  <a:pt x="12540343" y="0"/>
                </a:cubicBezTo>
              </a:path>
            </a:pathLst>
          </a:custGeom>
          <a:noFill/>
          <a:ln w="114300" cmpd="tri">
            <a:solidFill>
              <a:srgbClr val="DEE77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540343"/>
                      <a:gd name="connsiteY0" fmla="*/ 827315 h 845928"/>
                      <a:gd name="connsiteX1" fmla="*/ 1538514 w 12540343"/>
                      <a:gd name="connsiteY1" fmla="*/ 812800 h 845928"/>
                      <a:gd name="connsiteX2" fmla="*/ 2438400 w 12540343"/>
                      <a:gd name="connsiteY2" fmla="*/ 522515 h 845928"/>
                      <a:gd name="connsiteX3" fmla="*/ 3323771 w 12540343"/>
                      <a:gd name="connsiteY3" fmla="*/ 435429 h 845928"/>
                      <a:gd name="connsiteX4" fmla="*/ 4615543 w 12540343"/>
                      <a:gd name="connsiteY4" fmla="*/ 711200 h 845928"/>
                      <a:gd name="connsiteX5" fmla="*/ 5588000 w 12540343"/>
                      <a:gd name="connsiteY5" fmla="*/ 464458 h 845928"/>
                      <a:gd name="connsiteX6" fmla="*/ 7242629 w 12540343"/>
                      <a:gd name="connsiteY6" fmla="*/ 493486 h 845928"/>
                      <a:gd name="connsiteX7" fmla="*/ 8519886 w 12540343"/>
                      <a:gd name="connsiteY7" fmla="*/ 580572 h 845928"/>
                      <a:gd name="connsiteX8" fmla="*/ 8781143 w 12540343"/>
                      <a:gd name="connsiteY8" fmla="*/ 348343 h 845928"/>
                      <a:gd name="connsiteX9" fmla="*/ 9419771 w 12540343"/>
                      <a:gd name="connsiteY9" fmla="*/ 348343 h 845928"/>
                      <a:gd name="connsiteX10" fmla="*/ 11930743 w 12540343"/>
                      <a:gd name="connsiteY10" fmla="*/ 754743 h 845928"/>
                      <a:gd name="connsiteX11" fmla="*/ 12540343 w 12540343"/>
                      <a:gd name="connsiteY11" fmla="*/ 0 h 845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540343" h="845928">
                        <a:moveTo>
                          <a:pt x="0" y="827315"/>
                        </a:moveTo>
                        <a:cubicBezTo>
                          <a:pt x="566057" y="845457"/>
                          <a:pt x="1132114" y="863600"/>
                          <a:pt x="1538514" y="812800"/>
                        </a:cubicBezTo>
                        <a:cubicBezTo>
                          <a:pt x="1944914" y="762000"/>
                          <a:pt x="2140857" y="585410"/>
                          <a:pt x="2438400" y="522515"/>
                        </a:cubicBezTo>
                        <a:cubicBezTo>
                          <a:pt x="2735943" y="459620"/>
                          <a:pt x="2960914" y="403982"/>
                          <a:pt x="3323771" y="435429"/>
                        </a:cubicBezTo>
                        <a:cubicBezTo>
                          <a:pt x="3686628" y="466876"/>
                          <a:pt x="4238172" y="706362"/>
                          <a:pt x="4615543" y="711200"/>
                        </a:cubicBezTo>
                        <a:cubicBezTo>
                          <a:pt x="4992914" y="716038"/>
                          <a:pt x="5150152" y="500744"/>
                          <a:pt x="5588000" y="464458"/>
                        </a:cubicBezTo>
                        <a:cubicBezTo>
                          <a:pt x="6025848" y="428172"/>
                          <a:pt x="6753982" y="474134"/>
                          <a:pt x="7242629" y="493486"/>
                        </a:cubicBezTo>
                        <a:cubicBezTo>
                          <a:pt x="7731276" y="512838"/>
                          <a:pt x="8263467" y="604762"/>
                          <a:pt x="8519886" y="580572"/>
                        </a:cubicBezTo>
                        <a:cubicBezTo>
                          <a:pt x="8776305" y="556381"/>
                          <a:pt x="8631162" y="387048"/>
                          <a:pt x="8781143" y="348343"/>
                        </a:cubicBezTo>
                        <a:cubicBezTo>
                          <a:pt x="8931124" y="309638"/>
                          <a:pt x="8894838" y="280610"/>
                          <a:pt x="9419771" y="348343"/>
                        </a:cubicBezTo>
                        <a:cubicBezTo>
                          <a:pt x="9944704" y="416076"/>
                          <a:pt x="11410648" y="812800"/>
                          <a:pt x="11930743" y="754743"/>
                        </a:cubicBezTo>
                        <a:cubicBezTo>
                          <a:pt x="12450838" y="696686"/>
                          <a:pt x="12424229" y="108857"/>
                          <a:pt x="12540343" y="0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05F5E631-5BA6-3DB9-A627-5E05647C39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8498" r="1"/>
          <a:stretch/>
        </p:blipFill>
        <p:spPr>
          <a:xfrm>
            <a:off x="7253166" y="1597062"/>
            <a:ext cx="5208863" cy="945990"/>
          </a:xfrm>
          <a:prstGeom prst="rect">
            <a:avLst/>
          </a:prstGeom>
        </p:spPr>
      </p:pic>
      <p:sp>
        <p:nvSpPr>
          <p:cNvPr id="4111" name="Oval 4110">
            <a:extLst>
              <a:ext uri="{FF2B5EF4-FFF2-40B4-BE49-F238E27FC236}">
                <a16:creationId xmlns:a16="http://schemas.microsoft.com/office/drawing/2014/main" id="{14999A6A-5C6E-0C6C-852F-9CAA0E13AC12}"/>
              </a:ext>
            </a:extLst>
          </p:cNvPr>
          <p:cNvSpPr/>
          <p:nvPr/>
        </p:nvSpPr>
        <p:spPr>
          <a:xfrm>
            <a:off x="-322922" y="2417544"/>
            <a:ext cx="135616" cy="135616"/>
          </a:xfrm>
          <a:prstGeom prst="ellipse">
            <a:avLst/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ECC8B4F-B0BB-AC11-E8CD-B17825D55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305" r="64456"/>
          <a:stretch/>
        </p:blipFill>
        <p:spPr>
          <a:xfrm>
            <a:off x="-35306" y="1592950"/>
            <a:ext cx="4425644" cy="945990"/>
          </a:xfrm>
          <a:prstGeom prst="rect">
            <a:avLst/>
          </a:prstGeom>
        </p:spPr>
      </p:pic>
      <p:pic>
        <p:nvPicPr>
          <p:cNvPr id="2" name="Picture 6" descr="ChellaType Font Generator Preview">
            <a:extLst>
              <a:ext uri="{FF2B5EF4-FFF2-40B4-BE49-F238E27FC236}">
                <a16:creationId xmlns:a16="http://schemas.microsoft.com/office/drawing/2014/main" id="{1FFB43BD-F85A-9492-EAC3-0FBE80CB8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4100">
            <a:extLst>
              <a:ext uri="{FF2B5EF4-FFF2-40B4-BE49-F238E27FC236}">
                <a16:creationId xmlns:a16="http://schemas.microsoft.com/office/drawing/2014/main" id="{F63010DE-1AE4-A6CF-C252-19FF94C387BA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1995" y="1753767"/>
            <a:ext cx="1088497" cy="655178"/>
          </a:xfrm>
          <a:prstGeom prst="rect">
            <a:avLst/>
          </a:prstGeom>
        </p:spPr>
      </p:pic>
      <p:pic>
        <p:nvPicPr>
          <p:cNvPr id="4103" name="Picture 4102">
            <a:extLst>
              <a:ext uri="{FF2B5EF4-FFF2-40B4-BE49-F238E27FC236}">
                <a16:creationId xmlns:a16="http://schemas.microsoft.com/office/drawing/2014/main" id="{781A99BB-5ADE-8CD1-2F0B-EFB11D9479E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46627" y="1352169"/>
            <a:ext cx="1088497" cy="655178"/>
          </a:xfrm>
          <a:prstGeom prst="rect">
            <a:avLst/>
          </a:prstGeom>
        </p:spPr>
      </p:pic>
      <p:pic>
        <p:nvPicPr>
          <p:cNvPr id="4105" name="Picture 4104">
            <a:extLst>
              <a:ext uri="{FF2B5EF4-FFF2-40B4-BE49-F238E27FC236}">
                <a16:creationId xmlns:a16="http://schemas.microsoft.com/office/drawing/2014/main" id="{2DA706C5-4B39-7991-F267-D5D0AD7996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4386" y="1352169"/>
            <a:ext cx="1088497" cy="655178"/>
          </a:xfrm>
          <a:prstGeom prst="rect">
            <a:avLst/>
          </a:prstGeom>
        </p:spPr>
      </p:pic>
      <p:pic>
        <p:nvPicPr>
          <p:cNvPr id="4107" name="Picture 4106">
            <a:extLst>
              <a:ext uri="{FF2B5EF4-FFF2-40B4-BE49-F238E27FC236}">
                <a16:creationId xmlns:a16="http://schemas.microsoft.com/office/drawing/2014/main" id="{16B92377-6458-ECFD-0D39-146C4BCBFA8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35311" y="1263734"/>
            <a:ext cx="1088497" cy="655178"/>
          </a:xfrm>
          <a:prstGeom prst="rect">
            <a:avLst/>
          </a:prstGeom>
        </p:spPr>
      </p:pic>
      <p:pic>
        <p:nvPicPr>
          <p:cNvPr id="4109" name="Picture 4108">
            <a:extLst>
              <a:ext uri="{FF2B5EF4-FFF2-40B4-BE49-F238E27FC236}">
                <a16:creationId xmlns:a16="http://schemas.microsoft.com/office/drawing/2014/main" id="{82D68F81-41A7-7179-0EBF-D85EB187E2B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73786" y="1644404"/>
            <a:ext cx="1088497" cy="655178"/>
          </a:xfrm>
          <a:prstGeom prst="rect">
            <a:avLst/>
          </a:prstGeom>
        </p:spPr>
      </p:pic>
      <p:grpSp>
        <p:nvGrpSpPr>
          <p:cNvPr id="4114" name="Group 4113">
            <a:extLst>
              <a:ext uri="{FF2B5EF4-FFF2-40B4-BE49-F238E27FC236}">
                <a16:creationId xmlns:a16="http://schemas.microsoft.com/office/drawing/2014/main" id="{DE6CC587-3D38-4465-6877-E90EE0F97D4F}"/>
              </a:ext>
            </a:extLst>
          </p:cNvPr>
          <p:cNvGrpSpPr/>
          <p:nvPr/>
        </p:nvGrpSpPr>
        <p:grpSpPr>
          <a:xfrm>
            <a:off x="5964180" y="1603132"/>
            <a:ext cx="478703" cy="372534"/>
            <a:chOff x="584974" y="4006819"/>
            <a:chExt cx="971268" cy="755856"/>
          </a:xfrm>
        </p:grpSpPr>
        <p:pic>
          <p:nvPicPr>
            <p:cNvPr id="4115" name="Picture 14" descr="Speaker - Free technology icons">
              <a:extLst>
                <a:ext uri="{FF2B5EF4-FFF2-40B4-BE49-F238E27FC236}">
                  <a16:creationId xmlns:a16="http://schemas.microsoft.com/office/drawing/2014/main" id="{BB7A190D-03B5-24CE-AF76-D8887840DB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974" y="4428623"/>
              <a:ext cx="273644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6" name="Picture 10" descr="Circus - Free entertainment icons">
              <a:extLst>
                <a:ext uri="{FF2B5EF4-FFF2-40B4-BE49-F238E27FC236}">
                  <a16:creationId xmlns:a16="http://schemas.microsoft.com/office/drawing/2014/main" id="{B0794E0A-E138-BCAA-0540-B51D191AF91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386" y="400681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18" name="Group 4117">
            <a:extLst>
              <a:ext uri="{FF2B5EF4-FFF2-40B4-BE49-F238E27FC236}">
                <a16:creationId xmlns:a16="http://schemas.microsoft.com/office/drawing/2014/main" id="{8EE676A9-2A77-CF11-D213-4EB85F478E47}"/>
              </a:ext>
            </a:extLst>
          </p:cNvPr>
          <p:cNvGrpSpPr/>
          <p:nvPr/>
        </p:nvGrpSpPr>
        <p:grpSpPr>
          <a:xfrm>
            <a:off x="2945144" y="1590774"/>
            <a:ext cx="484911" cy="382906"/>
            <a:chOff x="3267075" y="2986509"/>
            <a:chExt cx="957214" cy="755856"/>
          </a:xfrm>
        </p:grpSpPr>
        <p:pic>
          <p:nvPicPr>
            <p:cNvPr id="4119" name="Picture 14" descr="Speaker - Free technology icons">
              <a:extLst>
                <a:ext uri="{FF2B5EF4-FFF2-40B4-BE49-F238E27FC236}">
                  <a16:creationId xmlns:a16="http://schemas.microsoft.com/office/drawing/2014/main" id="{AE6EF4D0-120E-9BFE-EB7D-3324FFE778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959812" y="3408313"/>
              <a:ext cx="264477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20" name="Picture 10" descr="Circus - Free entertainment icons">
              <a:extLst>
                <a:ext uri="{FF2B5EF4-FFF2-40B4-BE49-F238E27FC236}">
                  <a16:creationId xmlns:a16="http://schemas.microsoft.com/office/drawing/2014/main" id="{9A208F24-B30F-49CC-480B-93D8B0A693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7075" y="298650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6" name="Picture 8" descr="Montgolfière - Icônes transport gratuites">
            <a:extLst>
              <a:ext uri="{FF2B5EF4-FFF2-40B4-BE49-F238E27FC236}">
                <a16:creationId xmlns:a16="http://schemas.microsoft.com/office/drawing/2014/main" id="{B25C2E19-AE95-614C-79AC-3A9E512B6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111" y="839206"/>
            <a:ext cx="410985" cy="41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hristmas tree - Free christmas icons">
            <a:extLst>
              <a:ext uri="{FF2B5EF4-FFF2-40B4-BE49-F238E27FC236}">
                <a16:creationId xmlns:a16="http://schemas.microsoft.com/office/drawing/2014/main" id="{32CC61DE-FA09-F853-A159-03E4570E65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2166" y="1842842"/>
            <a:ext cx="505390" cy="50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7AD9BC2E-A7E8-13A3-90C6-577E4E4E2870}"/>
              </a:ext>
            </a:extLst>
          </p:cNvPr>
          <p:cNvGrpSpPr/>
          <p:nvPr/>
        </p:nvGrpSpPr>
        <p:grpSpPr>
          <a:xfrm>
            <a:off x="273822" y="2373591"/>
            <a:ext cx="982961" cy="632435"/>
            <a:chOff x="354847" y="2373591"/>
            <a:chExt cx="982961" cy="632435"/>
          </a:xfrm>
        </p:grpSpPr>
        <p:sp>
          <p:nvSpPr>
            <p:cNvPr id="4102" name="Oval 4101">
              <a:extLst>
                <a:ext uri="{FF2B5EF4-FFF2-40B4-BE49-F238E27FC236}">
                  <a16:creationId xmlns:a16="http://schemas.microsoft.com/office/drawing/2014/main" id="{CCC1FCA5-336F-CA7E-B774-985F2F093A78}"/>
                </a:ext>
              </a:extLst>
            </p:cNvPr>
            <p:cNvSpPr/>
            <p:nvPr/>
          </p:nvSpPr>
          <p:spPr>
            <a:xfrm>
              <a:off x="732911" y="2373591"/>
              <a:ext cx="226834" cy="226834"/>
            </a:xfrm>
            <a:prstGeom prst="ellipse">
              <a:avLst/>
            </a:prstGeom>
            <a:solidFill>
              <a:srgbClr val="F2F2F2"/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4" name="TextBox 4123">
              <a:extLst>
                <a:ext uri="{FF2B5EF4-FFF2-40B4-BE49-F238E27FC236}">
                  <a16:creationId xmlns:a16="http://schemas.microsoft.com/office/drawing/2014/main" id="{0063620E-34B0-6285-0568-4374E4A3B2F3}"/>
                </a:ext>
              </a:extLst>
            </p:cNvPr>
            <p:cNvSpPr txBox="1"/>
            <p:nvPr/>
          </p:nvSpPr>
          <p:spPr>
            <a:xfrm>
              <a:off x="354847" y="2605916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INTRO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421DE2B-D9B8-8F9B-563B-2A450668444E}"/>
              </a:ext>
            </a:extLst>
          </p:cNvPr>
          <p:cNvGrpSpPr/>
          <p:nvPr/>
        </p:nvGrpSpPr>
        <p:grpSpPr>
          <a:xfrm>
            <a:off x="1484079" y="973399"/>
            <a:ext cx="2813591" cy="1225428"/>
            <a:chOff x="1565104" y="973399"/>
            <a:chExt cx="2813591" cy="1225428"/>
          </a:xfrm>
        </p:grpSpPr>
        <p:sp>
          <p:nvSpPr>
            <p:cNvPr id="4104" name="Oval 4103">
              <a:extLst>
                <a:ext uri="{FF2B5EF4-FFF2-40B4-BE49-F238E27FC236}">
                  <a16:creationId xmlns:a16="http://schemas.microsoft.com/office/drawing/2014/main" id="{B23B9B37-466F-DE1B-C304-DF4B0D2F68B7}"/>
                </a:ext>
              </a:extLst>
            </p:cNvPr>
            <p:cNvSpPr/>
            <p:nvPr/>
          </p:nvSpPr>
          <p:spPr>
            <a:xfrm>
              <a:off x="2837543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5" name="TextBox 4124">
              <a:extLst>
                <a:ext uri="{FF2B5EF4-FFF2-40B4-BE49-F238E27FC236}">
                  <a16:creationId xmlns:a16="http://schemas.microsoft.com/office/drawing/2014/main" id="{D076020D-2E47-79B1-9799-2202EB1CFFE6}"/>
                </a:ext>
              </a:extLst>
            </p:cNvPr>
            <p:cNvSpPr txBox="1"/>
            <p:nvPr/>
          </p:nvSpPr>
          <p:spPr>
            <a:xfrm>
              <a:off x="1565104" y="973399"/>
              <a:ext cx="28135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HIP-HOP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POP FT ELECTRO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38F5280-ECE9-0010-61CA-F1AC1FB1A832}"/>
              </a:ext>
            </a:extLst>
          </p:cNvPr>
          <p:cNvGrpSpPr/>
          <p:nvPr/>
        </p:nvGrpSpPr>
        <p:grpSpPr>
          <a:xfrm>
            <a:off x="4701832" y="1971993"/>
            <a:ext cx="2393604" cy="975034"/>
            <a:chOff x="4782857" y="1971993"/>
            <a:chExt cx="2393604" cy="975034"/>
          </a:xfrm>
        </p:grpSpPr>
        <p:sp>
          <p:nvSpPr>
            <p:cNvPr id="4106" name="Oval 4105">
              <a:extLst>
                <a:ext uri="{FF2B5EF4-FFF2-40B4-BE49-F238E27FC236}">
                  <a16:creationId xmlns:a16="http://schemas.microsoft.com/office/drawing/2014/main" id="{EFCCB4C0-910A-B4E9-3EC5-4C942DD17709}"/>
                </a:ext>
              </a:extLst>
            </p:cNvPr>
            <p:cNvSpPr/>
            <p:nvPr/>
          </p:nvSpPr>
          <p:spPr>
            <a:xfrm>
              <a:off x="5845302" y="1971993"/>
              <a:ext cx="226834" cy="2268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DEE77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9" name="TextBox 4128">
              <a:extLst>
                <a:ext uri="{FF2B5EF4-FFF2-40B4-BE49-F238E27FC236}">
                  <a16:creationId xmlns:a16="http://schemas.microsoft.com/office/drawing/2014/main" id="{C84C94E7-5AD3-6FC5-C1F1-0DE3A046868B}"/>
                </a:ext>
              </a:extLst>
            </p:cNvPr>
            <p:cNvSpPr txBox="1"/>
            <p:nvPr/>
          </p:nvSpPr>
          <p:spPr>
            <a:xfrm>
              <a:off x="4782857" y="2362252"/>
              <a:ext cx="23936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F68A61"/>
                  </a:solidFill>
                  <a:latin typeface="Folk Festival" panose="02000500000000000000" pitchFamily="2" charset="77"/>
                </a:rPr>
                <a:t>ROCK’N’ROLL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olk Festival" panose="02000500000000000000" pitchFamily="2" charset="77"/>
                </a:rPr>
                <a:t>FT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rgbClr val="2ECC40"/>
                  </a:solidFill>
                  <a:latin typeface="Folk Festival" panose="02000500000000000000" pitchFamily="2" charset="77"/>
                </a:rPr>
                <a:t>POP</a:t>
              </a:r>
            </a:p>
            <a:p>
              <a:pPr algn="ctr"/>
              <a:r>
                <a:rPr lang="en-US" sz="1600" dirty="0">
                  <a:solidFill>
                    <a:srgbClr val="B10DC9"/>
                  </a:solidFill>
                  <a:latin typeface="Folk Festival" panose="02000500000000000000" pitchFamily="2" charset="77"/>
                </a:rPr>
                <a:t>HIP-HOP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olk Festival" panose="02000500000000000000" pitchFamily="2" charset="77"/>
                </a:rPr>
                <a:t>FT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rgbClr val="007BFF"/>
                  </a:solidFill>
                  <a:latin typeface="Folk Festival" panose="02000500000000000000" pitchFamily="2" charset="77"/>
                </a:rPr>
                <a:t>ELECTRO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458459F-0220-C5D5-B369-197E7B172F01}"/>
              </a:ext>
            </a:extLst>
          </p:cNvPr>
          <p:cNvGrpSpPr/>
          <p:nvPr/>
        </p:nvGrpSpPr>
        <p:grpSpPr>
          <a:xfrm>
            <a:off x="8545202" y="1883558"/>
            <a:ext cx="943028" cy="564142"/>
            <a:chOff x="8626227" y="1883558"/>
            <a:chExt cx="943028" cy="564142"/>
          </a:xfrm>
        </p:grpSpPr>
        <p:sp>
          <p:nvSpPr>
            <p:cNvPr id="4108" name="Oval 4107">
              <a:extLst>
                <a:ext uri="{FF2B5EF4-FFF2-40B4-BE49-F238E27FC236}">
                  <a16:creationId xmlns:a16="http://schemas.microsoft.com/office/drawing/2014/main" id="{5AF0FF9B-4A92-97B7-E39A-EB5D45AD5A16}"/>
                </a:ext>
              </a:extLst>
            </p:cNvPr>
            <p:cNvSpPr/>
            <p:nvPr/>
          </p:nvSpPr>
          <p:spPr>
            <a:xfrm>
              <a:off x="8626227" y="188355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0" name="TextBox 4129">
              <a:extLst>
                <a:ext uri="{FF2B5EF4-FFF2-40B4-BE49-F238E27FC236}">
                  <a16:creationId xmlns:a16="http://schemas.microsoft.com/office/drawing/2014/main" id="{EC1DD7B7-4C51-5714-1CBF-3B71175AA05B}"/>
                </a:ext>
              </a:extLst>
            </p:cNvPr>
            <p:cNvSpPr txBox="1"/>
            <p:nvPr/>
          </p:nvSpPr>
          <p:spPr>
            <a:xfrm>
              <a:off x="8772242" y="2047590"/>
              <a:ext cx="7970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QUIZ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BFA7890-2FC9-1508-5977-70746D8664DD}"/>
              </a:ext>
            </a:extLst>
          </p:cNvPr>
          <p:cNvGrpSpPr/>
          <p:nvPr/>
        </p:nvGrpSpPr>
        <p:grpSpPr>
          <a:xfrm>
            <a:off x="10308348" y="2264228"/>
            <a:ext cx="1715534" cy="610576"/>
            <a:chOff x="10389373" y="2264228"/>
            <a:chExt cx="1715534" cy="610576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D7C7D9A8-1AF2-D06F-BC94-BC199C851DD7}"/>
                </a:ext>
              </a:extLst>
            </p:cNvPr>
            <p:cNvSpPr/>
            <p:nvPr/>
          </p:nvSpPr>
          <p:spPr>
            <a:xfrm>
              <a:off x="11164702" y="226422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1" name="TextBox 4130">
              <a:extLst>
                <a:ext uri="{FF2B5EF4-FFF2-40B4-BE49-F238E27FC236}">
                  <a16:creationId xmlns:a16="http://schemas.microsoft.com/office/drawing/2014/main" id="{83D67DEE-7A43-F985-374A-7FD9FCFAE748}"/>
                </a:ext>
              </a:extLst>
            </p:cNvPr>
            <p:cNvSpPr txBox="1"/>
            <p:nvPr/>
          </p:nvSpPr>
          <p:spPr>
            <a:xfrm>
              <a:off x="10389373" y="2536250"/>
              <a:ext cx="17155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FULL MASH UP</a:t>
              </a:r>
            </a:p>
          </p:txBody>
        </p:sp>
      </p:grpSp>
      <p:pic>
        <p:nvPicPr>
          <p:cNvPr id="5" name="Picture 2" descr="Flying Bird Flat PNG &amp; SVG Design For T-Shirts">
            <a:extLst>
              <a:ext uri="{FF2B5EF4-FFF2-40B4-BE49-F238E27FC236}">
                <a16:creationId xmlns:a16="http://schemas.microsoft.com/office/drawing/2014/main" id="{2525AA87-A51A-53C0-B394-B4227CC19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267" y="813919"/>
            <a:ext cx="410986" cy="41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Quiz Basic Rounded Flat icon | Freepik">
            <a:extLst>
              <a:ext uri="{FF2B5EF4-FFF2-40B4-BE49-F238E27FC236}">
                <a16:creationId xmlns:a16="http://schemas.microsoft.com/office/drawing/2014/main" id="{F71FAF28-A09D-C8E2-117D-F9FDF4A4B4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430" y="1086875"/>
            <a:ext cx="729409" cy="72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Party popper - Free entertainment icons">
            <a:extLst>
              <a:ext uri="{FF2B5EF4-FFF2-40B4-BE49-F238E27FC236}">
                <a16:creationId xmlns:a16="http://schemas.microsoft.com/office/drawing/2014/main" id="{CBFEA05C-342E-41BC-C85A-AA5972586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1493">
            <a:off x="7776804" y="1709283"/>
            <a:ext cx="360658" cy="36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196C2F4-EC70-0436-AEDB-0BCA1BF73B7D}"/>
              </a:ext>
            </a:extLst>
          </p:cNvPr>
          <p:cNvGrpSpPr/>
          <p:nvPr/>
        </p:nvGrpSpPr>
        <p:grpSpPr>
          <a:xfrm>
            <a:off x="4886268" y="143660"/>
            <a:ext cx="685650" cy="685650"/>
            <a:chOff x="9373007" y="201577"/>
            <a:chExt cx="1025486" cy="1025486"/>
          </a:xfrm>
        </p:grpSpPr>
        <p:pic>
          <p:nvPicPr>
            <p:cNvPr id="9" name="Picture 8" descr="Montgolfière - Icônes transport gratuites">
              <a:extLst>
                <a:ext uri="{FF2B5EF4-FFF2-40B4-BE49-F238E27FC236}">
                  <a16:creationId xmlns:a16="http://schemas.microsoft.com/office/drawing/2014/main" id="{006311A9-1366-211F-E5FF-81A60A27DD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73007" y="201577"/>
              <a:ext cx="1025486" cy="1025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E4F3D1A-BFD9-8097-0900-3CB0F234A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589203" y="246112"/>
              <a:ext cx="593094" cy="593094"/>
            </a:xfrm>
            <a:prstGeom prst="ellipse">
              <a:avLst/>
            </a:prstGeom>
            <a:ln w="19050">
              <a:noFill/>
            </a:ln>
          </p:spPr>
        </p:pic>
      </p:grpSp>
      <p:pic>
        <p:nvPicPr>
          <p:cNvPr id="12" name="Picture 8" descr="Santa claus, santa's sleigh, sleigh, reindeer, santa icon - Download on  Iconfinder">
            <a:extLst>
              <a:ext uri="{FF2B5EF4-FFF2-40B4-BE49-F238E27FC236}">
                <a16:creationId xmlns:a16="http://schemas.microsoft.com/office/drawing/2014/main" id="{BA5728A0-4660-BC89-E1AC-39EDE98E1D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33008" b="68750" l="9961" r="89844">
                        <a14:foregroundMark x1="85742" y1="68359" x2="85742" y2="68359"/>
                        <a14:foregroundMark x1="45117" y1="55273" x2="45117" y2="55273"/>
                        <a14:foregroundMark x1="28125" y1="33203" x2="28125" y2="33203"/>
                        <a14:foregroundMark x1="81979" y1="66143" x2="80859" y2="62305"/>
                        <a14:foregroundMark x1="82740" y1="66149" x2="78906" y2="56641"/>
                        <a14:backgroundMark x1="82813" y1="69336" x2="82813" y2="69336"/>
                        <a14:backgroundMark x1="80273" y1="68750" x2="82422" y2="69141"/>
                        <a14:backgroundMark x1="83008" y1="69336" x2="83594" y2="69141"/>
                        <a14:backgroundMark x1="83594" y1="68945" x2="82227" y2="68945"/>
                        <a14:backgroundMark x1="83789" y1="68555" x2="82227" y2="68359"/>
                        <a14:backgroundMark x1="43945" y1="54688" x2="43945" y2="54688"/>
                        <a14:backgroundMark x1="43750" y1="55273" x2="43750" y2="55273"/>
                        <a14:backgroundMark x1="43750" y1="54688" x2="44727" y2="55273"/>
                        <a14:backgroundMark x1="56836" y1="63281" x2="57031" y2="64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27526" r="-5628" b="22276"/>
          <a:stretch/>
        </p:blipFill>
        <p:spPr bwMode="auto">
          <a:xfrm>
            <a:off x="11383255" y="905257"/>
            <a:ext cx="1511715" cy="7184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D9980F6-AEB9-F844-110B-FFCF4B447F35}"/>
              </a:ext>
            </a:extLst>
          </p:cNvPr>
          <p:cNvSpPr txBox="1"/>
          <p:nvPr/>
        </p:nvSpPr>
        <p:spPr>
          <a:xfrm>
            <a:off x="5345280" y="4116129"/>
            <a:ext cx="6340218" cy="1877437"/>
          </a:xfrm>
          <a:prstGeom prst="rect">
            <a:avLst/>
          </a:prstGeom>
          <a:solidFill>
            <a:srgbClr val="DEE778">
              <a:alpha val="7545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Woodcut" panose="02000500000000000000" pitchFamily="2" charset="0"/>
              </a:rPr>
              <a:t>POST-TRADE STAGE</a:t>
            </a:r>
          </a:p>
          <a:p>
            <a:pPr algn="ctr"/>
            <a:r>
              <a:rPr lang="en-US" sz="36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rgbClr val="2ECC40"/>
                </a:solidFill>
                <a:latin typeface="Folk Festival" panose="02000500000000000000" pitchFamily="2" charset="77"/>
              </a:rPr>
              <a:t>POP</a:t>
            </a:r>
          </a:p>
          <a:p>
            <a:pPr algn="ctr"/>
            <a:r>
              <a:rPr lang="en-US" sz="36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87B4947-572E-B240-1C70-597E478C4F9C}"/>
              </a:ext>
            </a:extLst>
          </p:cNvPr>
          <p:cNvSpPr/>
          <p:nvPr/>
        </p:nvSpPr>
        <p:spPr>
          <a:xfrm>
            <a:off x="1061585" y="3361414"/>
            <a:ext cx="3518396" cy="301870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852B386-B1D3-2109-E992-12DB189DB39A}"/>
              </a:ext>
            </a:extLst>
          </p:cNvPr>
          <p:cNvSpPr/>
          <p:nvPr/>
        </p:nvSpPr>
        <p:spPr>
          <a:xfrm>
            <a:off x="765304" y="2922673"/>
            <a:ext cx="3814676" cy="3272186"/>
          </a:xfrm>
          <a:prstGeom prst="roundRect">
            <a:avLst>
              <a:gd name="adj" fmla="val 10368"/>
            </a:avLst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DEC30AE-D34F-8D9E-BC83-83BDEF35F56C}"/>
              </a:ext>
            </a:extLst>
          </p:cNvPr>
          <p:cNvSpPr/>
          <p:nvPr/>
        </p:nvSpPr>
        <p:spPr>
          <a:xfrm>
            <a:off x="765302" y="4526806"/>
            <a:ext cx="3814678" cy="2219647"/>
          </a:xfrm>
          <a:prstGeom prst="roundRect">
            <a:avLst>
              <a:gd name="adj" fmla="val 10368"/>
            </a:avLst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5D9FAA-6158-1D77-3D4C-B5C21998117B}"/>
              </a:ext>
            </a:extLst>
          </p:cNvPr>
          <p:cNvSpPr/>
          <p:nvPr/>
        </p:nvSpPr>
        <p:spPr>
          <a:xfrm>
            <a:off x="765302" y="3897527"/>
            <a:ext cx="3814676" cy="2588182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13DB467-B64E-979F-A3ED-70889864DFBE}"/>
              </a:ext>
            </a:extLst>
          </p:cNvPr>
          <p:cNvSpPr/>
          <p:nvPr/>
        </p:nvSpPr>
        <p:spPr>
          <a:xfrm>
            <a:off x="1434278" y="4015129"/>
            <a:ext cx="2452493" cy="2452493"/>
          </a:xfrm>
          <a:prstGeom prst="ellipse">
            <a:avLst/>
          </a:prstGeom>
          <a:solidFill>
            <a:srgbClr val="4343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hord 16">
            <a:extLst>
              <a:ext uri="{FF2B5EF4-FFF2-40B4-BE49-F238E27FC236}">
                <a16:creationId xmlns:a16="http://schemas.microsoft.com/office/drawing/2014/main" id="{7F41983C-B443-70DE-07BA-887296140B4C}"/>
              </a:ext>
            </a:extLst>
          </p:cNvPr>
          <p:cNvSpPr/>
          <p:nvPr/>
        </p:nvSpPr>
        <p:spPr>
          <a:xfrm>
            <a:off x="1442508" y="4019806"/>
            <a:ext cx="2452493" cy="2452493"/>
          </a:xfrm>
          <a:prstGeom prst="chord">
            <a:avLst>
              <a:gd name="adj1" fmla="val 3703708"/>
              <a:gd name="adj2" fmla="val 14495739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529BC46-E9AC-195F-9337-ADE938241930}"/>
              </a:ext>
            </a:extLst>
          </p:cNvPr>
          <p:cNvSpPr/>
          <p:nvPr/>
        </p:nvSpPr>
        <p:spPr>
          <a:xfrm>
            <a:off x="2187532" y="4771693"/>
            <a:ext cx="963982" cy="963982"/>
          </a:xfrm>
          <a:prstGeom prst="ellipse">
            <a:avLst/>
          </a:prstGeom>
          <a:solidFill>
            <a:srgbClr val="9EC1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hord 48">
            <a:extLst>
              <a:ext uri="{FF2B5EF4-FFF2-40B4-BE49-F238E27FC236}">
                <a16:creationId xmlns:a16="http://schemas.microsoft.com/office/drawing/2014/main" id="{FC8B7881-51EF-00B2-3D81-EC898DD5BD53}"/>
              </a:ext>
            </a:extLst>
          </p:cNvPr>
          <p:cNvSpPr/>
          <p:nvPr/>
        </p:nvSpPr>
        <p:spPr>
          <a:xfrm>
            <a:off x="2174176" y="4775380"/>
            <a:ext cx="963982" cy="963982"/>
          </a:xfrm>
          <a:prstGeom prst="chord">
            <a:avLst>
              <a:gd name="adj1" fmla="val 3571887"/>
              <a:gd name="adj2" fmla="val 14626153"/>
            </a:avLst>
          </a:prstGeom>
          <a:solidFill>
            <a:srgbClr val="6D8C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0F3F336-50E8-5683-D35B-5794BC324EA1}"/>
              </a:ext>
            </a:extLst>
          </p:cNvPr>
          <p:cNvSpPr/>
          <p:nvPr/>
        </p:nvSpPr>
        <p:spPr>
          <a:xfrm>
            <a:off x="2537556" y="5121200"/>
            <a:ext cx="245935" cy="245935"/>
          </a:xfrm>
          <a:prstGeom prst="ellipse">
            <a:avLst/>
          </a:prstGeom>
          <a:solidFill>
            <a:srgbClr val="FFFFFF"/>
          </a:solidFill>
          <a:ln w="38100">
            <a:solidFill>
              <a:srgbClr val="7B71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9E46FDD1-D2F4-46C3-5B9C-75BDCCAB0E3B}"/>
              </a:ext>
            </a:extLst>
          </p:cNvPr>
          <p:cNvSpPr/>
          <p:nvPr/>
        </p:nvSpPr>
        <p:spPr>
          <a:xfrm rot="5400000">
            <a:off x="4099247" y="6189346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DEE7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66FB56DC-E398-DF3E-7530-C9D17D04CFF2}"/>
              </a:ext>
            </a:extLst>
          </p:cNvPr>
          <p:cNvSpPr/>
          <p:nvPr/>
        </p:nvSpPr>
        <p:spPr>
          <a:xfrm rot="5400000">
            <a:off x="4099246" y="6339885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DEE7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29AE8CF-E051-3B26-3239-C1BD6A403284}"/>
              </a:ext>
            </a:extLst>
          </p:cNvPr>
          <p:cNvGrpSpPr/>
          <p:nvPr/>
        </p:nvGrpSpPr>
        <p:grpSpPr>
          <a:xfrm rot="21291701">
            <a:off x="3349626" y="3301191"/>
            <a:ext cx="726770" cy="2310864"/>
            <a:chOff x="5212086" y="3102092"/>
            <a:chExt cx="1121430" cy="3565729"/>
          </a:xfrm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724F7B96-0566-9E7C-1A1E-899B2A25930B}"/>
                </a:ext>
              </a:extLst>
            </p:cNvPr>
            <p:cNvSpPr/>
            <p:nvPr/>
          </p:nvSpPr>
          <p:spPr>
            <a:xfrm>
              <a:off x="5922128" y="3102092"/>
              <a:ext cx="411388" cy="1541746"/>
            </a:xfrm>
            <a:prstGeom prst="roundRect">
              <a:avLst>
                <a:gd name="adj" fmla="val 50000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8A39AB4-5FD6-6885-87CD-A40CECE1A10C}"/>
                </a:ext>
              </a:extLst>
            </p:cNvPr>
            <p:cNvCxnSpPr>
              <a:cxnSpLocks/>
              <a:stCxn id="54" idx="2"/>
            </p:cNvCxnSpPr>
            <p:nvPr/>
          </p:nvCxnSpPr>
          <p:spPr>
            <a:xfrm>
              <a:off x="6127822" y="4643838"/>
              <a:ext cx="5490" cy="102030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1A4B687-8929-ABF7-E309-E82883346E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32262" y="5593127"/>
              <a:ext cx="632946" cy="66041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FC53EAFA-F355-C44A-5B3A-CD19B3897CED}"/>
                </a:ext>
              </a:extLst>
            </p:cNvPr>
            <p:cNvSpPr/>
            <p:nvPr/>
          </p:nvSpPr>
          <p:spPr>
            <a:xfrm rot="2685039">
              <a:off x="5212086" y="6126601"/>
              <a:ext cx="345857" cy="541220"/>
            </a:xfrm>
            <a:prstGeom prst="roundRect">
              <a:avLst>
                <a:gd name="adj" fmla="val 17638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2D42AF2-F004-777A-CA02-449DB1FBFE9D}"/>
                </a:ext>
              </a:extLst>
            </p:cNvPr>
            <p:cNvSpPr/>
            <p:nvPr/>
          </p:nvSpPr>
          <p:spPr>
            <a:xfrm>
              <a:off x="5920559" y="3887980"/>
              <a:ext cx="411388" cy="898807"/>
            </a:xfrm>
            <a:prstGeom prst="rect">
              <a:avLst/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BA19CA1C-A27A-D75D-22DA-90131D8673F4}"/>
              </a:ext>
            </a:extLst>
          </p:cNvPr>
          <p:cNvSpPr/>
          <p:nvPr/>
        </p:nvSpPr>
        <p:spPr>
          <a:xfrm>
            <a:off x="956377" y="3113412"/>
            <a:ext cx="608314" cy="608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0EDDBF79-0B15-986C-24F7-E806E7E4DD34}"/>
              </a:ext>
            </a:extLst>
          </p:cNvPr>
          <p:cNvSpPr/>
          <p:nvPr/>
        </p:nvSpPr>
        <p:spPr>
          <a:xfrm rot="1800000">
            <a:off x="1211448" y="3196977"/>
            <a:ext cx="111791" cy="4612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1998E4B2-4155-A3E5-6D6F-75E3FF7F6A29}"/>
              </a:ext>
            </a:extLst>
          </p:cNvPr>
          <p:cNvSpPr/>
          <p:nvPr/>
        </p:nvSpPr>
        <p:spPr>
          <a:xfrm rot="4935528">
            <a:off x="3462080" y="3093571"/>
            <a:ext cx="279502" cy="76369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375EF0D7-7F91-8E3E-9265-D92691A663DE}"/>
              </a:ext>
            </a:extLst>
          </p:cNvPr>
          <p:cNvSpPr/>
          <p:nvPr/>
        </p:nvSpPr>
        <p:spPr>
          <a:xfrm>
            <a:off x="3265364" y="3417546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96" name="Oval 4095">
            <a:extLst>
              <a:ext uri="{FF2B5EF4-FFF2-40B4-BE49-F238E27FC236}">
                <a16:creationId xmlns:a16="http://schemas.microsoft.com/office/drawing/2014/main" id="{695F22B2-EDC7-8F81-63F1-A11BCCEBFE93}"/>
              </a:ext>
            </a:extLst>
          </p:cNvPr>
          <p:cNvSpPr/>
          <p:nvPr/>
        </p:nvSpPr>
        <p:spPr>
          <a:xfrm>
            <a:off x="3746914" y="3346929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97" name="Picture 4096">
            <a:extLst>
              <a:ext uri="{FF2B5EF4-FFF2-40B4-BE49-F238E27FC236}">
                <a16:creationId xmlns:a16="http://schemas.microsoft.com/office/drawing/2014/main" id="{293C9B13-577C-1A54-AD77-ADCB5BBD87C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72666" y="8304085"/>
            <a:ext cx="3159817" cy="3159817"/>
          </a:xfrm>
          <a:prstGeom prst="rect">
            <a:avLst/>
          </a:prstGeom>
        </p:spPr>
      </p:pic>
      <p:pic>
        <p:nvPicPr>
          <p:cNvPr id="4099" name="Picture 8" descr="taylor swift eras tour 2023 png transparent live 2 by Deadnie1 on DeviantArt">
            <a:extLst>
              <a:ext uri="{FF2B5EF4-FFF2-40B4-BE49-F238E27FC236}">
                <a16:creationId xmlns:a16="http://schemas.microsoft.com/office/drawing/2014/main" id="{B9A2E2CB-A37F-0A64-EC22-73181D313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386" y="6485709"/>
            <a:ext cx="882891" cy="640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0429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EDBA18-5280-133C-509A-9BFDB0D8D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3" name="Picture 2">
            <a:extLst>
              <a:ext uri="{FF2B5EF4-FFF2-40B4-BE49-F238E27FC236}">
                <a16:creationId xmlns:a16="http://schemas.microsoft.com/office/drawing/2014/main" id="{0395A691-6190-CA09-F50C-EBD0950F5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5BFCC97E-264F-1EF9-35F5-C79CF072B7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4"/>
          <a:stretch/>
        </p:blipFill>
        <p:spPr bwMode="auto">
          <a:xfrm>
            <a:off x="0" y="-338667"/>
            <a:ext cx="12283851" cy="719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42A1B7-5187-DAFE-46C5-E3E0C7A5A928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C7268D9A-9FD4-9737-BB89-FD4DF2E53542}"/>
              </a:ext>
            </a:extLst>
          </p:cNvPr>
          <p:cNvSpPr/>
          <p:nvPr/>
        </p:nvSpPr>
        <p:spPr>
          <a:xfrm>
            <a:off x="-97353" y="1639424"/>
            <a:ext cx="12540343" cy="845928"/>
          </a:xfrm>
          <a:custGeom>
            <a:avLst/>
            <a:gdLst>
              <a:gd name="connsiteX0" fmla="*/ 0 w 12540343"/>
              <a:gd name="connsiteY0" fmla="*/ 827315 h 845928"/>
              <a:gd name="connsiteX1" fmla="*/ 1538514 w 12540343"/>
              <a:gd name="connsiteY1" fmla="*/ 812800 h 845928"/>
              <a:gd name="connsiteX2" fmla="*/ 2438400 w 12540343"/>
              <a:gd name="connsiteY2" fmla="*/ 522515 h 845928"/>
              <a:gd name="connsiteX3" fmla="*/ 3323771 w 12540343"/>
              <a:gd name="connsiteY3" fmla="*/ 435429 h 845928"/>
              <a:gd name="connsiteX4" fmla="*/ 4615543 w 12540343"/>
              <a:gd name="connsiteY4" fmla="*/ 711200 h 845928"/>
              <a:gd name="connsiteX5" fmla="*/ 5588000 w 12540343"/>
              <a:gd name="connsiteY5" fmla="*/ 464458 h 845928"/>
              <a:gd name="connsiteX6" fmla="*/ 7242629 w 12540343"/>
              <a:gd name="connsiteY6" fmla="*/ 493486 h 845928"/>
              <a:gd name="connsiteX7" fmla="*/ 8519886 w 12540343"/>
              <a:gd name="connsiteY7" fmla="*/ 580572 h 845928"/>
              <a:gd name="connsiteX8" fmla="*/ 8781143 w 12540343"/>
              <a:gd name="connsiteY8" fmla="*/ 348343 h 845928"/>
              <a:gd name="connsiteX9" fmla="*/ 9419771 w 12540343"/>
              <a:gd name="connsiteY9" fmla="*/ 348343 h 845928"/>
              <a:gd name="connsiteX10" fmla="*/ 11930743 w 12540343"/>
              <a:gd name="connsiteY10" fmla="*/ 754743 h 845928"/>
              <a:gd name="connsiteX11" fmla="*/ 12540343 w 12540343"/>
              <a:gd name="connsiteY11" fmla="*/ 0 h 845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540343" h="845928" extrusionOk="0">
                <a:moveTo>
                  <a:pt x="0" y="827315"/>
                </a:moveTo>
                <a:cubicBezTo>
                  <a:pt x="506602" y="808784"/>
                  <a:pt x="1097883" y="876447"/>
                  <a:pt x="1538514" y="812800"/>
                </a:cubicBezTo>
                <a:cubicBezTo>
                  <a:pt x="1976673" y="768686"/>
                  <a:pt x="2112067" y="586325"/>
                  <a:pt x="2438400" y="522515"/>
                </a:cubicBezTo>
                <a:cubicBezTo>
                  <a:pt x="2722935" y="472323"/>
                  <a:pt x="2959123" y="413879"/>
                  <a:pt x="3323771" y="435429"/>
                </a:cubicBezTo>
                <a:cubicBezTo>
                  <a:pt x="3656555" y="450423"/>
                  <a:pt x="4287224" y="729799"/>
                  <a:pt x="4615543" y="711200"/>
                </a:cubicBezTo>
                <a:cubicBezTo>
                  <a:pt x="5030777" y="720530"/>
                  <a:pt x="5153561" y="493728"/>
                  <a:pt x="5588000" y="464458"/>
                </a:cubicBezTo>
                <a:cubicBezTo>
                  <a:pt x="6001799" y="424489"/>
                  <a:pt x="6734161" y="492796"/>
                  <a:pt x="7242629" y="493486"/>
                </a:cubicBezTo>
                <a:cubicBezTo>
                  <a:pt x="7730061" y="501247"/>
                  <a:pt x="8234532" y="644974"/>
                  <a:pt x="8519886" y="580572"/>
                </a:cubicBezTo>
                <a:cubicBezTo>
                  <a:pt x="8782361" y="559771"/>
                  <a:pt x="8639908" y="389151"/>
                  <a:pt x="8781143" y="348343"/>
                </a:cubicBezTo>
                <a:cubicBezTo>
                  <a:pt x="8929646" y="309399"/>
                  <a:pt x="8896483" y="281955"/>
                  <a:pt x="9419771" y="348343"/>
                </a:cubicBezTo>
                <a:cubicBezTo>
                  <a:pt x="9967016" y="449289"/>
                  <a:pt x="11414332" y="850950"/>
                  <a:pt x="11930743" y="754743"/>
                </a:cubicBezTo>
                <a:cubicBezTo>
                  <a:pt x="12466290" y="720487"/>
                  <a:pt x="12436399" y="123764"/>
                  <a:pt x="12540343" y="0"/>
                </a:cubicBezTo>
              </a:path>
            </a:pathLst>
          </a:custGeom>
          <a:noFill/>
          <a:ln w="114300" cmpd="tri">
            <a:solidFill>
              <a:srgbClr val="DEE77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540343"/>
                      <a:gd name="connsiteY0" fmla="*/ 827315 h 845928"/>
                      <a:gd name="connsiteX1" fmla="*/ 1538514 w 12540343"/>
                      <a:gd name="connsiteY1" fmla="*/ 812800 h 845928"/>
                      <a:gd name="connsiteX2" fmla="*/ 2438400 w 12540343"/>
                      <a:gd name="connsiteY2" fmla="*/ 522515 h 845928"/>
                      <a:gd name="connsiteX3" fmla="*/ 3323771 w 12540343"/>
                      <a:gd name="connsiteY3" fmla="*/ 435429 h 845928"/>
                      <a:gd name="connsiteX4" fmla="*/ 4615543 w 12540343"/>
                      <a:gd name="connsiteY4" fmla="*/ 711200 h 845928"/>
                      <a:gd name="connsiteX5" fmla="*/ 5588000 w 12540343"/>
                      <a:gd name="connsiteY5" fmla="*/ 464458 h 845928"/>
                      <a:gd name="connsiteX6" fmla="*/ 7242629 w 12540343"/>
                      <a:gd name="connsiteY6" fmla="*/ 493486 h 845928"/>
                      <a:gd name="connsiteX7" fmla="*/ 8519886 w 12540343"/>
                      <a:gd name="connsiteY7" fmla="*/ 580572 h 845928"/>
                      <a:gd name="connsiteX8" fmla="*/ 8781143 w 12540343"/>
                      <a:gd name="connsiteY8" fmla="*/ 348343 h 845928"/>
                      <a:gd name="connsiteX9" fmla="*/ 9419771 w 12540343"/>
                      <a:gd name="connsiteY9" fmla="*/ 348343 h 845928"/>
                      <a:gd name="connsiteX10" fmla="*/ 11930743 w 12540343"/>
                      <a:gd name="connsiteY10" fmla="*/ 754743 h 845928"/>
                      <a:gd name="connsiteX11" fmla="*/ 12540343 w 12540343"/>
                      <a:gd name="connsiteY11" fmla="*/ 0 h 845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540343" h="845928">
                        <a:moveTo>
                          <a:pt x="0" y="827315"/>
                        </a:moveTo>
                        <a:cubicBezTo>
                          <a:pt x="566057" y="845457"/>
                          <a:pt x="1132114" y="863600"/>
                          <a:pt x="1538514" y="812800"/>
                        </a:cubicBezTo>
                        <a:cubicBezTo>
                          <a:pt x="1944914" y="762000"/>
                          <a:pt x="2140857" y="585410"/>
                          <a:pt x="2438400" y="522515"/>
                        </a:cubicBezTo>
                        <a:cubicBezTo>
                          <a:pt x="2735943" y="459620"/>
                          <a:pt x="2960914" y="403982"/>
                          <a:pt x="3323771" y="435429"/>
                        </a:cubicBezTo>
                        <a:cubicBezTo>
                          <a:pt x="3686628" y="466876"/>
                          <a:pt x="4238172" y="706362"/>
                          <a:pt x="4615543" y="711200"/>
                        </a:cubicBezTo>
                        <a:cubicBezTo>
                          <a:pt x="4992914" y="716038"/>
                          <a:pt x="5150152" y="500744"/>
                          <a:pt x="5588000" y="464458"/>
                        </a:cubicBezTo>
                        <a:cubicBezTo>
                          <a:pt x="6025848" y="428172"/>
                          <a:pt x="6753982" y="474134"/>
                          <a:pt x="7242629" y="493486"/>
                        </a:cubicBezTo>
                        <a:cubicBezTo>
                          <a:pt x="7731276" y="512838"/>
                          <a:pt x="8263467" y="604762"/>
                          <a:pt x="8519886" y="580572"/>
                        </a:cubicBezTo>
                        <a:cubicBezTo>
                          <a:pt x="8776305" y="556381"/>
                          <a:pt x="8631162" y="387048"/>
                          <a:pt x="8781143" y="348343"/>
                        </a:cubicBezTo>
                        <a:cubicBezTo>
                          <a:pt x="8931124" y="309638"/>
                          <a:pt x="8894838" y="280610"/>
                          <a:pt x="9419771" y="348343"/>
                        </a:cubicBezTo>
                        <a:cubicBezTo>
                          <a:pt x="9944704" y="416076"/>
                          <a:pt x="11410648" y="812800"/>
                          <a:pt x="11930743" y="754743"/>
                        </a:cubicBezTo>
                        <a:cubicBezTo>
                          <a:pt x="12450838" y="696686"/>
                          <a:pt x="12424229" y="108857"/>
                          <a:pt x="12540343" y="0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6F39F5C1-E4E0-350F-F4C2-B5E0CC847F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81227" r="1"/>
          <a:stretch/>
        </p:blipFill>
        <p:spPr>
          <a:xfrm>
            <a:off x="10105953" y="1597062"/>
            <a:ext cx="2356076" cy="945990"/>
          </a:xfrm>
          <a:prstGeom prst="rect">
            <a:avLst/>
          </a:prstGeom>
        </p:spPr>
      </p:pic>
      <p:sp>
        <p:nvSpPr>
          <p:cNvPr id="4111" name="Oval 4110">
            <a:extLst>
              <a:ext uri="{FF2B5EF4-FFF2-40B4-BE49-F238E27FC236}">
                <a16:creationId xmlns:a16="http://schemas.microsoft.com/office/drawing/2014/main" id="{610EACCF-9A4F-9092-3665-36F0391FA46F}"/>
              </a:ext>
            </a:extLst>
          </p:cNvPr>
          <p:cNvSpPr/>
          <p:nvPr/>
        </p:nvSpPr>
        <p:spPr>
          <a:xfrm>
            <a:off x="-322922" y="2417544"/>
            <a:ext cx="135616" cy="135616"/>
          </a:xfrm>
          <a:prstGeom prst="ellipse">
            <a:avLst/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F5ECFAC-964E-AA44-D3F3-6CB1C6FCE6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05" r="41660"/>
          <a:stretch/>
        </p:blipFill>
        <p:spPr>
          <a:xfrm>
            <a:off x="-35306" y="1592950"/>
            <a:ext cx="7288472" cy="945990"/>
          </a:xfrm>
          <a:prstGeom prst="rect">
            <a:avLst/>
          </a:prstGeom>
        </p:spPr>
      </p:pic>
      <p:pic>
        <p:nvPicPr>
          <p:cNvPr id="2" name="Picture 6" descr="ChellaType Font Generator Preview">
            <a:extLst>
              <a:ext uri="{FF2B5EF4-FFF2-40B4-BE49-F238E27FC236}">
                <a16:creationId xmlns:a16="http://schemas.microsoft.com/office/drawing/2014/main" id="{BD8190BB-E4E5-3871-40D0-A837A06FF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4100">
            <a:extLst>
              <a:ext uri="{FF2B5EF4-FFF2-40B4-BE49-F238E27FC236}">
                <a16:creationId xmlns:a16="http://schemas.microsoft.com/office/drawing/2014/main" id="{6B446FD7-28A5-DC7C-BB03-84A83995F3BF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1995" y="1753767"/>
            <a:ext cx="1088497" cy="655178"/>
          </a:xfrm>
          <a:prstGeom prst="rect">
            <a:avLst/>
          </a:prstGeom>
        </p:spPr>
      </p:pic>
      <p:pic>
        <p:nvPicPr>
          <p:cNvPr id="4103" name="Picture 4102">
            <a:extLst>
              <a:ext uri="{FF2B5EF4-FFF2-40B4-BE49-F238E27FC236}">
                <a16:creationId xmlns:a16="http://schemas.microsoft.com/office/drawing/2014/main" id="{2939C0F4-AE72-644A-F367-A5A38A4372AD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46627" y="1352169"/>
            <a:ext cx="1088497" cy="655178"/>
          </a:xfrm>
          <a:prstGeom prst="rect">
            <a:avLst/>
          </a:prstGeom>
        </p:spPr>
      </p:pic>
      <p:pic>
        <p:nvPicPr>
          <p:cNvPr id="4105" name="Picture 4104">
            <a:extLst>
              <a:ext uri="{FF2B5EF4-FFF2-40B4-BE49-F238E27FC236}">
                <a16:creationId xmlns:a16="http://schemas.microsoft.com/office/drawing/2014/main" id="{0F985D27-E0B8-981D-B3C4-DD3B3F924AE3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4386" y="1352169"/>
            <a:ext cx="1088497" cy="655178"/>
          </a:xfrm>
          <a:prstGeom prst="rect">
            <a:avLst/>
          </a:prstGeom>
        </p:spPr>
      </p:pic>
      <p:pic>
        <p:nvPicPr>
          <p:cNvPr id="4107" name="Picture 4106">
            <a:extLst>
              <a:ext uri="{FF2B5EF4-FFF2-40B4-BE49-F238E27FC236}">
                <a16:creationId xmlns:a16="http://schemas.microsoft.com/office/drawing/2014/main" id="{9EFCE8C5-296D-9BB7-71D6-042A002E0E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5311" y="1263734"/>
            <a:ext cx="1088497" cy="655178"/>
          </a:xfrm>
          <a:prstGeom prst="rect">
            <a:avLst/>
          </a:prstGeom>
        </p:spPr>
      </p:pic>
      <p:pic>
        <p:nvPicPr>
          <p:cNvPr id="4109" name="Picture 4108">
            <a:extLst>
              <a:ext uri="{FF2B5EF4-FFF2-40B4-BE49-F238E27FC236}">
                <a16:creationId xmlns:a16="http://schemas.microsoft.com/office/drawing/2014/main" id="{C3869A0C-670F-235B-8A59-9B5AA85760C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73786" y="1644404"/>
            <a:ext cx="1088497" cy="655178"/>
          </a:xfrm>
          <a:prstGeom prst="rect">
            <a:avLst/>
          </a:prstGeom>
        </p:spPr>
      </p:pic>
      <p:grpSp>
        <p:nvGrpSpPr>
          <p:cNvPr id="4114" name="Group 4113">
            <a:extLst>
              <a:ext uri="{FF2B5EF4-FFF2-40B4-BE49-F238E27FC236}">
                <a16:creationId xmlns:a16="http://schemas.microsoft.com/office/drawing/2014/main" id="{B4330BE8-0331-712F-E5D7-DD68792096B5}"/>
              </a:ext>
            </a:extLst>
          </p:cNvPr>
          <p:cNvGrpSpPr/>
          <p:nvPr/>
        </p:nvGrpSpPr>
        <p:grpSpPr>
          <a:xfrm>
            <a:off x="5964180" y="1603132"/>
            <a:ext cx="478703" cy="372534"/>
            <a:chOff x="584974" y="4006819"/>
            <a:chExt cx="971268" cy="755856"/>
          </a:xfrm>
        </p:grpSpPr>
        <p:pic>
          <p:nvPicPr>
            <p:cNvPr id="4115" name="Picture 14" descr="Speaker - Free technology icons">
              <a:extLst>
                <a:ext uri="{FF2B5EF4-FFF2-40B4-BE49-F238E27FC236}">
                  <a16:creationId xmlns:a16="http://schemas.microsoft.com/office/drawing/2014/main" id="{C56D1B1A-1BD3-F52E-2BD1-F29203D8C3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974" y="4428623"/>
              <a:ext cx="273644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6" name="Picture 10" descr="Circus - Free entertainment icons">
              <a:extLst>
                <a:ext uri="{FF2B5EF4-FFF2-40B4-BE49-F238E27FC236}">
                  <a16:creationId xmlns:a16="http://schemas.microsoft.com/office/drawing/2014/main" id="{E9169F40-C0F4-C71D-1767-4B3FBF515B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386" y="400681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18" name="Group 4117">
            <a:extLst>
              <a:ext uri="{FF2B5EF4-FFF2-40B4-BE49-F238E27FC236}">
                <a16:creationId xmlns:a16="http://schemas.microsoft.com/office/drawing/2014/main" id="{50101204-4050-C31A-F454-EAD45CA0E55A}"/>
              </a:ext>
            </a:extLst>
          </p:cNvPr>
          <p:cNvGrpSpPr/>
          <p:nvPr/>
        </p:nvGrpSpPr>
        <p:grpSpPr>
          <a:xfrm>
            <a:off x="2945144" y="1590774"/>
            <a:ext cx="484911" cy="382906"/>
            <a:chOff x="3267075" y="2986509"/>
            <a:chExt cx="957214" cy="755856"/>
          </a:xfrm>
        </p:grpSpPr>
        <p:pic>
          <p:nvPicPr>
            <p:cNvPr id="4119" name="Picture 14" descr="Speaker - Free technology icons">
              <a:extLst>
                <a:ext uri="{FF2B5EF4-FFF2-40B4-BE49-F238E27FC236}">
                  <a16:creationId xmlns:a16="http://schemas.microsoft.com/office/drawing/2014/main" id="{23B2DF16-B46E-63F0-3DB2-AAE2C2F025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959812" y="3408313"/>
              <a:ext cx="264477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20" name="Picture 10" descr="Circus - Free entertainment icons">
              <a:extLst>
                <a:ext uri="{FF2B5EF4-FFF2-40B4-BE49-F238E27FC236}">
                  <a16:creationId xmlns:a16="http://schemas.microsoft.com/office/drawing/2014/main" id="{6AFDC6A9-A145-B41F-CCEF-282BFCD4C65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7075" y="298650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8" name="Picture 10" descr="Christmas tree - Free christmas icons">
            <a:extLst>
              <a:ext uri="{FF2B5EF4-FFF2-40B4-BE49-F238E27FC236}">
                <a16:creationId xmlns:a16="http://schemas.microsoft.com/office/drawing/2014/main" id="{BE3C6235-BC8C-E8FF-CE0B-A396020E1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2166" y="1842842"/>
            <a:ext cx="505390" cy="50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22825346-E6FD-2B5A-6E95-7112D4430B49}"/>
              </a:ext>
            </a:extLst>
          </p:cNvPr>
          <p:cNvGrpSpPr/>
          <p:nvPr/>
        </p:nvGrpSpPr>
        <p:grpSpPr>
          <a:xfrm>
            <a:off x="273822" y="2373591"/>
            <a:ext cx="982961" cy="632435"/>
            <a:chOff x="354847" y="2373591"/>
            <a:chExt cx="982961" cy="632435"/>
          </a:xfrm>
        </p:grpSpPr>
        <p:sp>
          <p:nvSpPr>
            <p:cNvPr id="4102" name="Oval 4101">
              <a:extLst>
                <a:ext uri="{FF2B5EF4-FFF2-40B4-BE49-F238E27FC236}">
                  <a16:creationId xmlns:a16="http://schemas.microsoft.com/office/drawing/2014/main" id="{1BFB1114-CECE-FF88-6732-02740F892470}"/>
                </a:ext>
              </a:extLst>
            </p:cNvPr>
            <p:cNvSpPr/>
            <p:nvPr/>
          </p:nvSpPr>
          <p:spPr>
            <a:xfrm>
              <a:off x="732911" y="2373591"/>
              <a:ext cx="226834" cy="226834"/>
            </a:xfrm>
            <a:prstGeom prst="ellipse">
              <a:avLst/>
            </a:prstGeom>
            <a:solidFill>
              <a:srgbClr val="F2F2F2"/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4" name="TextBox 4123">
              <a:extLst>
                <a:ext uri="{FF2B5EF4-FFF2-40B4-BE49-F238E27FC236}">
                  <a16:creationId xmlns:a16="http://schemas.microsoft.com/office/drawing/2014/main" id="{8A216982-4E12-DDF8-A572-8388563D3875}"/>
                </a:ext>
              </a:extLst>
            </p:cNvPr>
            <p:cNvSpPr txBox="1"/>
            <p:nvPr/>
          </p:nvSpPr>
          <p:spPr>
            <a:xfrm>
              <a:off x="354847" y="2605916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INTRO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5D8A6D8-0A1F-98D1-11F6-1BB4F46E63C4}"/>
              </a:ext>
            </a:extLst>
          </p:cNvPr>
          <p:cNvGrpSpPr/>
          <p:nvPr/>
        </p:nvGrpSpPr>
        <p:grpSpPr>
          <a:xfrm>
            <a:off x="1484079" y="973399"/>
            <a:ext cx="2813591" cy="1225428"/>
            <a:chOff x="1565104" y="973399"/>
            <a:chExt cx="2813591" cy="1225428"/>
          </a:xfrm>
        </p:grpSpPr>
        <p:sp>
          <p:nvSpPr>
            <p:cNvPr id="4104" name="Oval 4103">
              <a:extLst>
                <a:ext uri="{FF2B5EF4-FFF2-40B4-BE49-F238E27FC236}">
                  <a16:creationId xmlns:a16="http://schemas.microsoft.com/office/drawing/2014/main" id="{DB5BE9AB-B05C-212F-1B12-F23FC938F0E4}"/>
                </a:ext>
              </a:extLst>
            </p:cNvPr>
            <p:cNvSpPr/>
            <p:nvPr/>
          </p:nvSpPr>
          <p:spPr>
            <a:xfrm>
              <a:off x="2837543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5" name="TextBox 4124">
              <a:extLst>
                <a:ext uri="{FF2B5EF4-FFF2-40B4-BE49-F238E27FC236}">
                  <a16:creationId xmlns:a16="http://schemas.microsoft.com/office/drawing/2014/main" id="{89ABCC86-83CC-F38D-2DC5-0FD99AAADA88}"/>
                </a:ext>
              </a:extLst>
            </p:cNvPr>
            <p:cNvSpPr txBox="1"/>
            <p:nvPr/>
          </p:nvSpPr>
          <p:spPr>
            <a:xfrm>
              <a:off x="1565104" y="973399"/>
              <a:ext cx="28135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HIP-HOP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POP FT ELECTRO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95CA181-D823-14D4-51CC-8D84284FB79F}"/>
              </a:ext>
            </a:extLst>
          </p:cNvPr>
          <p:cNvGrpSpPr/>
          <p:nvPr/>
        </p:nvGrpSpPr>
        <p:grpSpPr>
          <a:xfrm>
            <a:off x="4701832" y="1971993"/>
            <a:ext cx="2393604" cy="975034"/>
            <a:chOff x="4782857" y="1971993"/>
            <a:chExt cx="2393604" cy="975034"/>
          </a:xfrm>
        </p:grpSpPr>
        <p:sp>
          <p:nvSpPr>
            <p:cNvPr id="4106" name="Oval 4105">
              <a:extLst>
                <a:ext uri="{FF2B5EF4-FFF2-40B4-BE49-F238E27FC236}">
                  <a16:creationId xmlns:a16="http://schemas.microsoft.com/office/drawing/2014/main" id="{B4ABFDE9-2120-5BB2-2835-F62B25A4BE94}"/>
                </a:ext>
              </a:extLst>
            </p:cNvPr>
            <p:cNvSpPr/>
            <p:nvPr/>
          </p:nvSpPr>
          <p:spPr>
            <a:xfrm>
              <a:off x="5845302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9" name="TextBox 4128">
              <a:extLst>
                <a:ext uri="{FF2B5EF4-FFF2-40B4-BE49-F238E27FC236}">
                  <a16:creationId xmlns:a16="http://schemas.microsoft.com/office/drawing/2014/main" id="{A4C50B89-9611-81F7-7900-E535596AB77A}"/>
                </a:ext>
              </a:extLst>
            </p:cNvPr>
            <p:cNvSpPr txBox="1"/>
            <p:nvPr/>
          </p:nvSpPr>
          <p:spPr>
            <a:xfrm>
              <a:off x="4782857" y="2362252"/>
              <a:ext cx="23936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POP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HIP-HOP FT ELECTRO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94ED303-97A9-BB23-9EE1-2EEAB7A9021B}"/>
              </a:ext>
            </a:extLst>
          </p:cNvPr>
          <p:cNvGrpSpPr/>
          <p:nvPr/>
        </p:nvGrpSpPr>
        <p:grpSpPr>
          <a:xfrm>
            <a:off x="8545202" y="1883558"/>
            <a:ext cx="943028" cy="564142"/>
            <a:chOff x="8626227" y="1883558"/>
            <a:chExt cx="943028" cy="564142"/>
          </a:xfrm>
        </p:grpSpPr>
        <p:sp>
          <p:nvSpPr>
            <p:cNvPr id="4108" name="Oval 4107">
              <a:extLst>
                <a:ext uri="{FF2B5EF4-FFF2-40B4-BE49-F238E27FC236}">
                  <a16:creationId xmlns:a16="http://schemas.microsoft.com/office/drawing/2014/main" id="{EDDE77D4-2BAC-8C4C-3DBF-D0822F02EA0B}"/>
                </a:ext>
              </a:extLst>
            </p:cNvPr>
            <p:cNvSpPr/>
            <p:nvPr/>
          </p:nvSpPr>
          <p:spPr>
            <a:xfrm>
              <a:off x="8626227" y="1883558"/>
              <a:ext cx="226834" cy="2268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DEE77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0" name="TextBox 4129">
              <a:extLst>
                <a:ext uri="{FF2B5EF4-FFF2-40B4-BE49-F238E27FC236}">
                  <a16:creationId xmlns:a16="http://schemas.microsoft.com/office/drawing/2014/main" id="{34D52FD6-3830-1398-860A-8F0475E65D4C}"/>
                </a:ext>
              </a:extLst>
            </p:cNvPr>
            <p:cNvSpPr txBox="1"/>
            <p:nvPr/>
          </p:nvSpPr>
          <p:spPr>
            <a:xfrm>
              <a:off x="8772242" y="2047590"/>
              <a:ext cx="7970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olk Festival" panose="02000500000000000000" pitchFamily="2" charset="77"/>
                </a:rPr>
                <a:t>QUIZ</a:t>
              </a:r>
              <a:endPara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2CE90D7-ACC6-00BB-B74E-3DE3CE0AC9A2}"/>
              </a:ext>
            </a:extLst>
          </p:cNvPr>
          <p:cNvGrpSpPr/>
          <p:nvPr/>
        </p:nvGrpSpPr>
        <p:grpSpPr>
          <a:xfrm>
            <a:off x="10308348" y="2264228"/>
            <a:ext cx="1715534" cy="610576"/>
            <a:chOff x="10389373" y="2264228"/>
            <a:chExt cx="1715534" cy="610576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9A5522F7-F876-D77D-F3B5-FB7B2BE2760E}"/>
                </a:ext>
              </a:extLst>
            </p:cNvPr>
            <p:cNvSpPr/>
            <p:nvPr/>
          </p:nvSpPr>
          <p:spPr>
            <a:xfrm>
              <a:off x="11164702" y="226422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1" name="TextBox 4130">
              <a:extLst>
                <a:ext uri="{FF2B5EF4-FFF2-40B4-BE49-F238E27FC236}">
                  <a16:creationId xmlns:a16="http://schemas.microsoft.com/office/drawing/2014/main" id="{9DD26BF3-4334-21E4-85C6-F6BF6282008D}"/>
                </a:ext>
              </a:extLst>
            </p:cNvPr>
            <p:cNvSpPr txBox="1"/>
            <p:nvPr/>
          </p:nvSpPr>
          <p:spPr>
            <a:xfrm>
              <a:off x="10389373" y="2536250"/>
              <a:ext cx="17155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FULL MASH UP</a:t>
              </a:r>
            </a:p>
          </p:txBody>
        </p:sp>
      </p:grpSp>
      <p:pic>
        <p:nvPicPr>
          <p:cNvPr id="5" name="Picture 8" descr="Montgolfière - Icônes transport gratuites">
            <a:extLst>
              <a:ext uri="{FF2B5EF4-FFF2-40B4-BE49-F238E27FC236}">
                <a16:creationId xmlns:a16="http://schemas.microsoft.com/office/drawing/2014/main" id="{F12554F6-B12A-7CF2-41A9-77E9B1591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111" y="839206"/>
            <a:ext cx="410985" cy="41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lying Bird Flat PNG &amp; SVG Design For T-Shirts">
            <a:extLst>
              <a:ext uri="{FF2B5EF4-FFF2-40B4-BE49-F238E27FC236}">
                <a16:creationId xmlns:a16="http://schemas.microsoft.com/office/drawing/2014/main" id="{E0FF9C03-DD5F-7CC0-B6E7-B430BCD5FF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267" y="813919"/>
            <a:ext cx="410986" cy="41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Quiz Basic Rounded Flat icon | Freepik">
            <a:extLst>
              <a:ext uri="{FF2B5EF4-FFF2-40B4-BE49-F238E27FC236}">
                <a16:creationId xmlns:a16="http://schemas.microsoft.com/office/drawing/2014/main" id="{F4EF5FCF-62C6-91BD-429C-F005D2CE9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430" y="1086875"/>
            <a:ext cx="729409" cy="72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Party popper - Free entertainment icons">
            <a:extLst>
              <a:ext uri="{FF2B5EF4-FFF2-40B4-BE49-F238E27FC236}">
                <a16:creationId xmlns:a16="http://schemas.microsoft.com/office/drawing/2014/main" id="{21102B60-B99B-4DAD-FC78-3DFDDFEC1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69400">
            <a:off x="7776804" y="1709283"/>
            <a:ext cx="360658" cy="36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F739399-9226-6D86-47D0-C73111B93991}"/>
              </a:ext>
            </a:extLst>
          </p:cNvPr>
          <p:cNvGrpSpPr/>
          <p:nvPr/>
        </p:nvGrpSpPr>
        <p:grpSpPr>
          <a:xfrm>
            <a:off x="4886268" y="143660"/>
            <a:ext cx="685650" cy="685650"/>
            <a:chOff x="9373007" y="201577"/>
            <a:chExt cx="1025486" cy="1025486"/>
          </a:xfrm>
        </p:grpSpPr>
        <p:pic>
          <p:nvPicPr>
            <p:cNvPr id="8" name="Picture 8" descr="Montgolfière - Icônes transport gratuites">
              <a:extLst>
                <a:ext uri="{FF2B5EF4-FFF2-40B4-BE49-F238E27FC236}">
                  <a16:creationId xmlns:a16="http://schemas.microsoft.com/office/drawing/2014/main" id="{E85E767D-9BE5-2588-E4B2-58A6D2C3B6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73007" y="201577"/>
              <a:ext cx="1025486" cy="1025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B5CAB28-5771-92AB-9713-1748CB673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589203" y="246112"/>
              <a:ext cx="593094" cy="593094"/>
            </a:xfrm>
            <a:prstGeom prst="ellipse">
              <a:avLst/>
            </a:prstGeom>
            <a:ln w="19050">
              <a:noFill/>
            </a:ln>
          </p:spPr>
        </p:pic>
      </p:grpSp>
      <p:pic>
        <p:nvPicPr>
          <p:cNvPr id="11" name="Picture 8" descr="Santa claus, santa's sleigh, sleigh, reindeer, santa icon - Download on  Iconfinder">
            <a:extLst>
              <a:ext uri="{FF2B5EF4-FFF2-40B4-BE49-F238E27FC236}">
                <a16:creationId xmlns:a16="http://schemas.microsoft.com/office/drawing/2014/main" id="{20E0C98B-511C-66C7-3D27-A6CCDEFE67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33008" b="68750" l="9961" r="89844">
                        <a14:foregroundMark x1="85742" y1="68359" x2="85742" y2="68359"/>
                        <a14:foregroundMark x1="45117" y1="55273" x2="45117" y2="55273"/>
                        <a14:foregroundMark x1="28125" y1="33203" x2="28125" y2="33203"/>
                        <a14:foregroundMark x1="81979" y1="66143" x2="80859" y2="62305"/>
                        <a14:foregroundMark x1="82740" y1="66149" x2="78906" y2="56641"/>
                        <a14:backgroundMark x1="82813" y1="69336" x2="82813" y2="69336"/>
                        <a14:backgroundMark x1="80273" y1="68750" x2="82422" y2="69141"/>
                        <a14:backgroundMark x1="83008" y1="69336" x2="83594" y2="69141"/>
                        <a14:backgroundMark x1="83594" y1="68945" x2="82227" y2="68945"/>
                        <a14:backgroundMark x1="83789" y1="68555" x2="82227" y2="68359"/>
                        <a14:backgroundMark x1="43945" y1="54688" x2="43945" y2="54688"/>
                        <a14:backgroundMark x1="43750" y1="55273" x2="43750" y2="55273"/>
                        <a14:backgroundMark x1="43750" y1="54688" x2="44727" y2="55273"/>
                        <a14:backgroundMark x1="56836" y1="63281" x2="57031" y2="64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27526" r="-5628" b="22276"/>
          <a:stretch/>
        </p:blipFill>
        <p:spPr bwMode="auto">
          <a:xfrm>
            <a:off x="11383255" y="918509"/>
            <a:ext cx="1511715" cy="7184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EF73F7E-9AA5-BAA4-52D5-143A99E701E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79852" y="3118561"/>
            <a:ext cx="3159817" cy="3159817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4239704C-3032-AE0E-B287-97B048A5D0B2}"/>
              </a:ext>
            </a:extLst>
          </p:cNvPr>
          <p:cNvSpPr/>
          <p:nvPr/>
        </p:nvSpPr>
        <p:spPr>
          <a:xfrm>
            <a:off x="-4175440" y="3361414"/>
            <a:ext cx="3518396" cy="301870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DDE251BA-927C-4BF8-4626-C21BB1C466DC}"/>
              </a:ext>
            </a:extLst>
          </p:cNvPr>
          <p:cNvSpPr/>
          <p:nvPr/>
        </p:nvSpPr>
        <p:spPr>
          <a:xfrm>
            <a:off x="-4471721" y="2922673"/>
            <a:ext cx="3814676" cy="3272186"/>
          </a:xfrm>
          <a:prstGeom prst="roundRect">
            <a:avLst>
              <a:gd name="adj" fmla="val 10368"/>
            </a:avLst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D57DA19D-A9B5-63C6-7B90-949E0CC7CCDF}"/>
              </a:ext>
            </a:extLst>
          </p:cNvPr>
          <p:cNvSpPr/>
          <p:nvPr/>
        </p:nvSpPr>
        <p:spPr>
          <a:xfrm>
            <a:off x="-4471723" y="4526806"/>
            <a:ext cx="3814678" cy="2219647"/>
          </a:xfrm>
          <a:prstGeom prst="roundRect">
            <a:avLst>
              <a:gd name="adj" fmla="val 10368"/>
            </a:avLst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B6084ED-E550-9F6C-F7C1-258995247C27}"/>
              </a:ext>
            </a:extLst>
          </p:cNvPr>
          <p:cNvSpPr/>
          <p:nvPr/>
        </p:nvSpPr>
        <p:spPr>
          <a:xfrm>
            <a:off x="-4471723" y="3897527"/>
            <a:ext cx="3814676" cy="2588182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6CB3065-1C01-159E-C4F0-3B312B7B91AC}"/>
              </a:ext>
            </a:extLst>
          </p:cNvPr>
          <p:cNvSpPr/>
          <p:nvPr/>
        </p:nvSpPr>
        <p:spPr>
          <a:xfrm>
            <a:off x="-3802747" y="4015129"/>
            <a:ext cx="2452493" cy="2452493"/>
          </a:xfrm>
          <a:prstGeom prst="ellipse">
            <a:avLst/>
          </a:prstGeom>
          <a:solidFill>
            <a:srgbClr val="4343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hord 45">
            <a:extLst>
              <a:ext uri="{FF2B5EF4-FFF2-40B4-BE49-F238E27FC236}">
                <a16:creationId xmlns:a16="http://schemas.microsoft.com/office/drawing/2014/main" id="{8B3A743F-7443-A491-43CA-BFB39083C02D}"/>
              </a:ext>
            </a:extLst>
          </p:cNvPr>
          <p:cNvSpPr/>
          <p:nvPr/>
        </p:nvSpPr>
        <p:spPr>
          <a:xfrm>
            <a:off x="-3794517" y="4019806"/>
            <a:ext cx="2452493" cy="2452493"/>
          </a:xfrm>
          <a:prstGeom prst="chord">
            <a:avLst>
              <a:gd name="adj1" fmla="val 3703708"/>
              <a:gd name="adj2" fmla="val 14495739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6E148B99-33AF-0C4C-0027-C73D05B737BC}"/>
              </a:ext>
            </a:extLst>
          </p:cNvPr>
          <p:cNvSpPr/>
          <p:nvPr/>
        </p:nvSpPr>
        <p:spPr>
          <a:xfrm>
            <a:off x="-3049493" y="4771693"/>
            <a:ext cx="963982" cy="963982"/>
          </a:xfrm>
          <a:prstGeom prst="ellipse">
            <a:avLst/>
          </a:prstGeom>
          <a:solidFill>
            <a:srgbClr val="9EC1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hord 48">
            <a:extLst>
              <a:ext uri="{FF2B5EF4-FFF2-40B4-BE49-F238E27FC236}">
                <a16:creationId xmlns:a16="http://schemas.microsoft.com/office/drawing/2014/main" id="{D570D3A4-3CA4-0E3F-F64B-9F93149017E5}"/>
              </a:ext>
            </a:extLst>
          </p:cNvPr>
          <p:cNvSpPr/>
          <p:nvPr/>
        </p:nvSpPr>
        <p:spPr>
          <a:xfrm>
            <a:off x="-3062849" y="4775380"/>
            <a:ext cx="963982" cy="963982"/>
          </a:xfrm>
          <a:prstGeom prst="chord">
            <a:avLst>
              <a:gd name="adj1" fmla="val 3571887"/>
              <a:gd name="adj2" fmla="val 14626153"/>
            </a:avLst>
          </a:prstGeom>
          <a:solidFill>
            <a:srgbClr val="6D8C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C3B0731-5D78-7E9A-462A-33861704234A}"/>
              </a:ext>
            </a:extLst>
          </p:cNvPr>
          <p:cNvSpPr/>
          <p:nvPr/>
        </p:nvSpPr>
        <p:spPr>
          <a:xfrm>
            <a:off x="-2699469" y="5121200"/>
            <a:ext cx="245935" cy="245935"/>
          </a:xfrm>
          <a:prstGeom prst="ellipse">
            <a:avLst/>
          </a:prstGeom>
          <a:solidFill>
            <a:srgbClr val="FFFFFF"/>
          </a:solidFill>
          <a:ln w="38100">
            <a:solidFill>
              <a:srgbClr val="7B71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5A06525D-B7EB-79CE-267C-40721249A592}"/>
              </a:ext>
            </a:extLst>
          </p:cNvPr>
          <p:cNvSpPr/>
          <p:nvPr/>
        </p:nvSpPr>
        <p:spPr>
          <a:xfrm rot="5400000">
            <a:off x="-1137778" y="6189346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61EAC80E-924E-9722-FF71-918F5EE71D68}"/>
              </a:ext>
            </a:extLst>
          </p:cNvPr>
          <p:cNvSpPr/>
          <p:nvPr/>
        </p:nvSpPr>
        <p:spPr>
          <a:xfrm rot="5400000">
            <a:off x="-1137779" y="6339885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15577C80-0194-0E52-9FA9-6E907AB2F769}"/>
              </a:ext>
            </a:extLst>
          </p:cNvPr>
          <p:cNvGrpSpPr/>
          <p:nvPr/>
        </p:nvGrpSpPr>
        <p:grpSpPr>
          <a:xfrm rot="19592201">
            <a:off x="-1887399" y="3301191"/>
            <a:ext cx="726770" cy="2310864"/>
            <a:chOff x="5212086" y="3102092"/>
            <a:chExt cx="1121430" cy="3565729"/>
          </a:xfrm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0A118608-2EC8-0C9F-845F-49F966EA3AF7}"/>
                </a:ext>
              </a:extLst>
            </p:cNvPr>
            <p:cNvSpPr/>
            <p:nvPr/>
          </p:nvSpPr>
          <p:spPr>
            <a:xfrm>
              <a:off x="5922128" y="3102092"/>
              <a:ext cx="411388" cy="1541746"/>
            </a:xfrm>
            <a:prstGeom prst="roundRect">
              <a:avLst>
                <a:gd name="adj" fmla="val 50000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038340C-9149-B45E-251F-08E76F4124A5}"/>
                </a:ext>
              </a:extLst>
            </p:cNvPr>
            <p:cNvCxnSpPr>
              <a:cxnSpLocks/>
              <a:stCxn id="54" idx="2"/>
            </p:cNvCxnSpPr>
            <p:nvPr/>
          </p:nvCxnSpPr>
          <p:spPr>
            <a:xfrm>
              <a:off x="6127822" y="4643838"/>
              <a:ext cx="5490" cy="102030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74ECB72-7CAF-F6B9-A498-D0A076412D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32262" y="5593127"/>
              <a:ext cx="632946" cy="66041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A142F50D-7FFA-E8B2-E47B-70F3F2239B1E}"/>
                </a:ext>
              </a:extLst>
            </p:cNvPr>
            <p:cNvSpPr/>
            <p:nvPr/>
          </p:nvSpPr>
          <p:spPr>
            <a:xfrm rot="2685039">
              <a:off x="5212086" y="6126601"/>
              <a:ext cx="345857" cy="541220"/>
            </a:xfrm>
            <a:prstGeom prst="roundRect">
              <a:avLst>
                <a:gd name="adj" fmla="val 17638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482F5F3-8C39-7971-98D7-73BE4B6E641A}"/>
                </a:ext>
              </a:extLst>
            </p:cNvPr>
            <p:cNvSpPr/>
            <p:nvPr/>
          </p:nvSpPr>
          <p:spPr>
            <a:xfrm>
              <a:off x="5920559" y="3887980"/>
              <a:ext cx="411388" cy="898807"/>
            </a:xfrm>
            <a:prstGeom prst="rect">
              <a:avLst/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31E01BB6-B0E0-D030-150E-19F17F2B9480}"/>
              </a:ext>
            </a:extLst>
          </p:cNvPr>
          <p:cNvSpPr/>
          <p:nvPr/>
        </p:nvSpPr>
        <p:spPr>
          <a:xfrm>
            <a:off x="-4280648" y="3113412"/>
            <a:ext cx="608314" cy="608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4042191D-DD04-30B6-AB4C-EEBD069017AB}"/>
              </a:ext>
            </a:extLst>
          </p:cNvPr>
          <p:cNvSpPr/>
          <p:nvPr/>
        </p:nvSpPr>
        <p:spPr>
          <a:xfrm rot="1800000">
            <a:off x="-4025577" y="3196977"/>
            <a:ext cx="111791" cy="4612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1043DFD3-341E-2953-50AD-DFE701E05DC8}"/>
              </a:ext>
            </a:extLst>
          </p:cNvPr>
          <p:cNvSpPr/>
          <p:nvPr/>
        </p:nvSpPr>
        <p:spPr>
          <a:xfrm rot="4935528">
            <a:off x="-1774945" y="3093571"/>
            <a:ext cx="279502" cy="76369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6" name="Oval 4095">
            <a:extLst>
              <a:ext uri="{FF2B5EF4-FFF2-40B4-BE49-F238E27FC236}">
                <a16:creationId xmlns:a16="http://schemas.microsoft.com/office/drawing/2014/main" id="{2FBFEBB0-2011-033C-B9DA-8C7797470928}"/>
              </a:ext>
            </a:extLst>
          </p:cNvPr>
          <p:cNvSpPr/>
          <p:nvPr/>
        </p:nvSpPr>
        <p:spPr>
          <a:xfrm>
            <a:off x="-1971661" y="3417546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12" name="Oval 4111">
            <a:extLst>
              <a:ext uri="{FF2B5EF4-FFF2-40B4-BE49-F238E27FC236}">
                <a16:creationId xmlns:a16="http://schemas.microsoft.com/office/drawing/2014/main" id="{68B5B68D-8EEA-E2A7-FA8B-604F7E6450C3}"/>
              </a:ext>
            </a:extLst>
          </p:cNvPr>
          <p:cNvSpPr/>
          <p:nvPr/>
        </p:nvSpPr>
        <p:spPr>
          <a:xfrm>
            <a:off x="-1490111" y="3346929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224" name="Picture 8" descr="taylor swift eras tour 2023 png transparent live 2 by Deadnie1 on DeviantArt">
            <a:extLst>
              <a:ext uri="{FF2B5EF4-FFF2-40B4-BE49-F238E27FC236}">
                <a16:creationId xmlns:a16="http://schemas.microsoft.com/office/drawing/2014/main" id="{E8384FDF-F7FD-A3ED-235D-F6E05399C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9192" y="5310848"/>
            <a:ext cx="2542583" cy="1843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7" name="TextBox 4116">
            <a:extLst>
              <a:ext uri="{FF2B5EF4-FFF2-40B4-BE49-F238E27FC236}">
                <a16:creationId xmlns:a16="http://schemas.microsoft.com/office/drawing/2014/main" id="{F1B3C7E7-698D-67A3-7248-FC317AFD3657}"/>
              </a:ext>
            </a:extLst>
          </p:cNvPr>
          <p:cNvSpPr txBox="1"/>
          <p:nvPr/>
        </p:nvSpPr>
        <p:spPr>
          <a:xfrm>
            <a:off x="12719410" y="3469676"/>
            <a:ext cx="6340218" cy="2985433"/>
          </a:xfrm>
          <a:prstGeom prst="rect">
            <a:avLst/>
          </a:prstGeom>
          <a:solidFill>
            <a:srgbClr val="DEE778">
              <a:alpha val="7545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Woodcut" panose="02000500000000000000" pitchFamily="2" charset="0"/>
              </a:rPr>
              <a:t>AFTER-HOURS STAGE</a:t>
            </a:r>
          </a:p>
          <a:p>
            <a:pPr algn="ctr"/>
            <a:r>
              <a:rPr lang="en-US" sz="36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</a:p>
          <a:p>
            <a:pPr algn="ctr"/>
            <a:r>
              <a:rPr lang="en-US" sz="3600" dirty="0">
                <a:solidFill>
                  <a:srgbClr val="2ECC40"/>
                </a:solidFill>
                <a:latin typeface="Folk Festival" panose="02000500000000000000" pitchFamily="2" charset="77"/>
              </a:rPr>
              <a:t>POP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endParaRPr lang="en-US" sz="3600" dirty="0">
              <a:solidFill>
                <a:srgbClr val="2ECC40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36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</a:p>
          <a:p>
            <a:pPr algn="ctr"/>
            <a:r>
              <a:rPr lang="en-US" sz="36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</p:txBody>
      </p:sp>
      <p:sp>
        <p:nvSpPr>
          <p:cNvPr id="4142" name="TextBox 4141">
            <a:extLst>
              <a:ext uri="{FF2B5EF4-FFF2-40B4-BE49-F238E27FC236}">
                <a16:creationId xmlns:a16="http://schemas.microsoft.com/office/drawing/2014/main" id="{949D76FA-6394-E12B-BEAB-2914E7F0BAE6}"/>
              </a:ext>
            </a:extLst>
          </p:cNvPr>
          <p:cNvSpPr txBox="1"/>
          <p:nvPr/>
        </p:nvSpPr>
        <p:spPr>
          <a:xfrm>
            <a:off x="3812508" y="7394478"/>
            <a:ext cx="1939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>
                <a:latin typeface="Folk Festival" panose="02000500000000000000" pitchFamily="2" charset="77"/>
              </a:rPr>
              <a:t>TEAM 1</a:t>
            </a:r>
          </a:p>
        </p:txBody>
      </p:sp>
      <p:sp>
        <p:nvSpPr>
          <p:cNvPr id="4143" name="TextBox 4142">
            <a:extLst>
              <a:ext uri="{FF2B5EF4-FFF2-40B4-BE49-F238E27FC236}">
                <a16:creationId xmlns:a16="http://schemas.microsoft.com/office/drawing/2014/main" id="{99D31E3E-9A23-3EEA-96C0-D72EBB90BBF0}"/>
              </a:ext>
            </a:extLst>
          </p:cNvPr>
          <p:cNvSpPr txBox="1"/>
          <p:nvPr/>
        </p:nvSpPr>
        <p:spPr>
          <a:xfrm>
            <a:off x="3812508" y="8871433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>
                <a:latin typeface="Folk Festival" panose="02000500000000000000" pitchFamily="2" charset="77"/>
              </a:rPr>
              <a:t>TEAM 2</a:t>
            </a:r>
          </a:p>
        </p:txBody>
      </p:sp>
      <p:sp>
        <p:nvSpPr>
          <p:cNvPr id="4144" name="TextBox 4143">
            <a:extLst>
              <a:ext uri="{FF2B5EF4-FFF2-40B4-BE49-F238E27FC236}">
                <a16:creationId xmlns:a16="http://schemas.microsoft.com/office/drawing/2014/main" id="{51399710-8011-48A8-DC60-72E77CD87DE9}"/>
              </a:ext>
            </a:extLst>
          </p:cNvPr>
          <p:cNvSpPr txBox="1"/>
          <p:nvPr/>
        </p:nvSpPr>
        <p:spPr>
          <a:xfrm>
            <a:off x="3812507" y="10811308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>
                <a:latin typeface="Folk Festival" panose="02000500000000000000" pitchFamily="2" charset="77"/>
              </a:rPr>
              <a:t>TEAM 3</a:t>
            </a:r>
          </a:p>
        </p:txBody>
      </p:sp>
      <p:sp>
        <p:nvSpPr>
          <p:cNvPr id="4145" name="TextBox 4144">
            <a:extLst>
              <a:ext uri="{FF2B5EF4-FFF2-40B4-BE49-F238E27FC236}">
                <a16:creationId xmlns:a16="http://schemas.microsoft.com/office/drawing/2014/main" id="{43FD4203-60B3-5AA9-F62F-3B1D991C035D}"/>
              </a:ext>
            </a:extLst>
          </p:cNvPr>
          <p:cNvSpPr txBox="1"/>
          <p:nvPr/>
        </p:nvSpPr>
        <p:spPr>
          <a:xfrm>
            <a:off x="3812508" y="13106883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>
                <a:latin typeface="Folk Festival" panose="02000500000000000000" pitchFamily="2" charset="77"/>
              </a:rPr>
              <a:t>TEAM 4</a:t>
            </a:r>
          </a:p>
        </p:txBody>
      </p:sp>
      <p:sp>
        <p:nvSpPr>
          <p:cNvPr id="4146" name="Rounded Rectangle 4145">
            <a:extLst>
              <a:ext uri="{FF2B5EF4-FFF2-40B4-BE49-F238E27FC236}">
                <a16:creationId xmlns:a16="http://schemas.microsoft.com/office/drawing/2014/main" id="{803AFC13-9E59-7E89-4B34-5D60DE75108A}"/>
              </a:ext>
            </a:extLst>
          </p:cNvPr>
          <p:cNvSpPr/>
          <p:nvPr/>
        </p:nvSpPr>
        <p:spPr>
          <a:xfrm>
            <a:off x="6138543" y="73486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1</a:t>
            </a:r>
          </a:p>
        </p:txBody>
      </p:sp>
      <p:sp>
        <p:nvSpPr>
          <p:cNvPr id="4147" name="Rounded Rectangle 4146">
            <a:extLst>
              <a:ext uri="{FF2B5EF4-FFF2-40B4-BE49-F238E27FC236}">
                <a16:creationId xmlns:a16="http://schemas.microsoft.com/office/drawing/2014/main" id="{5850F5E5-872A-E910-5E73-EE81CC396FAC}"/>
              </a:ext>
            </a:extLst>
          </p:cNvPr>
          <p:cNvSpPr/>
          <p:nvPr/>
        </p:nvSpPr>
        <p:spPr>
          <a:xfrm>
            <a:off x="6138543" y="878624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4</a:t>
            </a:r>
          </a:p>
        </p:txBody>
      </p:sp>
      <p:sp>
        <p:nvSpPr>
          <p:cNvPr id="4148" name="Rounded Rectangle 4147">
            <a:extLst>
              <a:ext uri="{FF2B5EF4-FFF2-40B4-BE49-F238E27FC236}">
                <a16:creationId xmlns:a16="http://schemas.microsoft.com/office/drawing/2014/main" id="{6F3665BF-22A8-C0F2-3852-9228109CF723}"/>
              </a:ext>
            </a:extLst>
          </p:cNvPr>
          <p:cNvSpPr/>
          <p:nvPr/>
        </p:nvSpPr>
        <p:spPr>
          <a:xfrm>
            <a:off x="6138543" y="1076871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7</a:t>
            </a:r>
          </a:p>
        </p:txBody>
      </p:sp>
      <p:sp>
        <p:nvSpPr>
          <p:cNvPr id="4149" name="Rounded Rectangle 4148">
            <a:extLst>
              <a:ext uri="{FF2B5EF4-FFF2-40B4-BE49-F238E27FC236}">
                <a16:creationId xmlns:a16="http://schemas.microsoft.com/office/drawing/2014/main" id="{9A3FA7E0-D81B-6479-F040-C0B7D58AF0F0}"/>
              </a:ext>
            </a:extLst>
          </p:cNvPr>
          <p:cNvSpPr/>
          <p:nvPr/>
        </p:nvSpPr>
        <p:spPr>
          <a:xfrm>
            <a:off x="6138543" y="1302169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ECC71"/>
                </a:solidFill>
              </a:rPr>
              <a:t>10</a:t>
            </a:r>
          </a:p>
        </p:txBody>
      </p:sp>
      <p:sp>
        <p:nvSpPr>
          <p:cNvPr id="4150" name="Rounded Rectangle 4149">
            <a:extLst>
              <a:ext uri="{FF2B5EF4-FFF2-40B4-BE49-F238E27FC236}">
                <a16:creationId xmlns:a16="http://schemas.microsoft.com/office/drawing/2014/main" id="{5B1BD89B-160C-FBF8-A22C-655DE73D9F39}"/>
              </a:ext>
            </a:extLst>
          </p:cNvPr>
          <p:cNvSpPr/>
          <p:nvPr/>
        </p:nvSpPr>
        <p:spPr>
          <a:xfrm>
            <a:off x="7066550" y="73486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2</a:t>
            </a:r>
          </a:p>
        </p:txBody>
      </p:sp>
      <p:sp>
        <p:nvSpPr>
          <p:cNvPr id="4151" name="Rounded Rectangle 4150">
            <a:extLst>
              <a:ext uri="{FF2B5EF4-FFF2-40B4-BE49-F238E27FC236}">
                <a16:creationId xmlns:a16="http://schemas.microsoft.com/office/drawing/2014/main" id="{9967CD7A-2918-4A62-DCF4-845C63574AF3}"/>
              </a:ext>
            </a:extLst>
          </p:cNvPr>
          <p:cNvSpPr/>
          <p:nvPr/>
        </p:nvSpPr>
        <p:spPr>
          <a:xfrm>
            <a:off x="7066550" y="878624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5</a:t>
            </a:r>
          </a:p>
        </p:txBody>
      </p:sp>
      <p:sp>
        <p:nvSpPr>
          <p:cNvPr id="4152" name="Rounded Rectangle 4151">
            <a:extLst>
              <a:ext uri="{FF2B5EF4-FFF2-40B4-BE49-F238E27FC236}">
                <a16:creationId xmlns:a16="http://schemas.microsoft.com/office/drawing/2014/main" id="{8A0B3C19-770B-DC60-CC50-0212A25DD5C2}"/>
              </a:ext>
            </a:extLst>
          </p:cNvPr>
          <p:cNvSpPr/>
          <p:nvPr/>
        </p:nvSpPr>
        <p:spPr>
          <a:xfrm>
            <a:off x="7066550" y="1076871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8</a:t>
            </a:r>
          </a:p>
        </p:txBody>
      </p:sp>
      <p:sp>
        <p:nvSpPr>
          <p:cNvPr id="4153" name="Rounded Rectangle 4152">
            <a:extLst>
              <a:ext uri="{FF2B5EF4-FFF2-40B4-BE49-F238E27FC236}">
                <a16:creationId xmlns:a16="http://schemas.microsoft.com/office/drawing/2014/main" id="{330724EE-42BA-EE6F-6506-FB31A71EF883}"/>
              </a:ext>
            </a:extLst>
          </p:cNvPr>
          <p:cNvSpPr/>
          <p:nvPr/>
        </p:nvSpPr>
        <p:spPr>
          <a:xfrm>
            <a:off x="7066550" y="1302169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ECC71"/>
                </a:solidFill>
              </a:rPr>
              <a:t>11</a:t>
            </a:r>
          </a:p>
        </p:txBody>
      </p:sp>
      <p:sp>
        <p:nvSpPr>
          <p:cNvPr id="4154" name="Rounded Rectangle 4153">
            <a:extLst>
              <a:ext uri="{FF2B5EF4-FFF2-40B4-BE49-F238E27FC236}">
                <a16:creationId xmlns:a16="http://schemas.microsoft.com/office/drawing/2014/main" id="{65E33CB9-DEDA-0077-2F8C-293AB200DBF9}"/>
              </a:ext>
            </a:extLst>
          </p:cNvPr>
          <p:cNvSpPr/>
          <p:nvPr/>
        </p:nvSpPr>
        <p:spPr>
          <a:xfrm>
            <a:off x="7994557" y="73486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3</a:t>
            </a:r>
          </a:p>
        </p:txBody>
      </p:sp>
      <p:sp>
        <p:nvSpPr>
          <p:cNvPr id="4155" name="Rounded Rectangle 4154">
            <a:extLst>
              <a:ext uri="{FF2B5EF4-FFF2-40B4-BE49-F238E27FC236}">
                <a16:creationId xmlns:a16="http://schemas.microsoft.com/office/drawing/2014/main" id="{D0BA0388-D42B-B36B-BC3D-63BC4A5F54A9}"/>
              </a:ext>
            </a:extLst>
          </p:cNvPr>
          <p:cNvSpPr/>
          <p:nvPr/>
        </p:nvSpPr>
        <p:spPr>
          <a:xfrm>
            <a:off x="7994557" y="878624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6</a:t>
            </a:r>
          </a:p>
        </p:txBody>
      </p:sp>
      <p:sp>
        <p:nvSpPr>
          <p:cNvPr id="4156" name="Rounded Rectangle 4155">
            <a:extLst>
              <a:ext uri="{FF2B5EF4-FFF2-40B4-BE49-F238E27FC236}">
                <a16:creationId xmlns:a16="http://schemas.microsoft.com/office/drawing/2014/main" id="{8365AB41-9831-3C43-F070-70A9954F0E92}"/>
              </a:ext>
            </a:extLst>
          </p:cNvPr>
          <p:cNvSpPr/>
          <p:nvPr/>
        </p:nvSpPr>
        <p:spPr>
          <a:xfrm>
            <a:off x="7994557" y="1076871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9</a:t>
            </a:r>
          </a:p>
        </p:txBody>
      </p:sp>
      <p:sp>
        <p:nvSpPr>
          <p:cNvPr id="4157" name="Rounded Rectangle 4156">
            <a:extLst>
              <a:ext uri="{FF2B5EF4-FFF2-40B4-BE49-F238E27FC236}">
                <a16:creationId xmlns:a16="http://schemas.microsoft.com/office/drawing/2014/main" id="{51FCF502-CA35-A8C0-1CFB-FEF67D30AA22}"/>
              </a:ext>
            </a:extLst>
          </p:cNvPr>
          <p:cNvSpPr/>
          <p:nvPr/>
        </p:nvSpPr>
        <p:spPr>
          <a:xfrm>
            <a:off x="7994557" y="1302169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ECC71"/>
                </a:solidFill>
              </a:rPr>
              <a:t>12</a:t>
            </a:r>
          </a:p>
        </p:txBody>
      </p:sp>
      <p:sp>
        <p:nvSpPr>
          <p:cNvPr id="4158" name="Rounded Rectangle 4157">
            <a:extLst>
              <a:ext uri="{FF2B5EF4-FFF2-40B4-BE49-F238E27FC236}">
                <a16:creationId xmlns:a16="http://schemas.microsoft.com/office/drawing/2014/main" id="{BA112C56-349C-34ED-A4C0-B228CA8B3D09}"/>
              </a:ext>
            </a:extLst>
          </p:cNvPr>
          <p:cNvSpPr/>
          <p:nvPr/>
        </p:nvSpPr>
        <p:spPr>
          <a:xfrm>
            <a:off x="6138543" y="73495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1</a:t>
            </a:r>
          </a:p>
        </p:txBody>
      </p:sp>
      <p:sp>
        <p:nvSpPr>
          <p:cNvPr id="4159" name="Rounded Rectangle 4158">
            <a:extLst>
              <a:ext uri="{FF2B5EF4-FFF2-40B4-BE49-F238E27FC236}">
                <a16:creationId xmlns:a16="http://schemas.microsoft.com/office/drawing/2014/main" id="{116564D9-0938-AEA8-B8AB-D0B2949C1E18}"/>
              </a:ext>
            </a:extLst>
          </p:cNvPr>
          <p:cNvSpPr/>
          <p:nvPr/>
        </p:nvSpPr>
        <p:spPr>
          <a:xfrm>
            <a:off x="6138543" y="878714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4</a:t>
            </a:r>
          </a:p>
        </p:txBody>
      </p:sp>
      <p:sp>
        <p:nvSpPr>
          <p:cNvPr id="2048" name="Rounded Rectangle 2047">
            <a:extLst>
              <a:ext uri="{FF2B5EF4-FFF2-40B4-BE49-F238E27FC236}">
                <a16:creationId xmlns:a16="http://schemas.microsoft.com/office/drawing/2014/main" id="{429F9C56-6335-E478-B4A1-A93E23BB5E6D}"/>
              </a:ext>
            </a:extLst>
          </p:cNvPr>
          <p:cNvSpPr/>
          <p:nvPr/>
        </p:nvSpPr>
        <p:spPr>
          <a:xfrm>
            <a:off x="6138543" y="1076961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7</a:t>
            </a:r>
          </a:p>
        </p:txBody>
      </p:sp>
      <p:sp>
        <p:nvSpPr>
          <p:cNvPr id="2049" name="Rounded Rectangle 2048">
            <a:extLst>
              <a:ext uri="{FF2B5EF4-FFF2-40B4-BE49-F238E27FC236}">
                <a16:creationId xmlns:a16="http://schemas.microsoft.com/office/drawing/2014/main" id="{AFC738ED-2352-9DBA-BDAC-9F94BF75D611}"/>
              </a:ext>
            </a:extLst>
          </p:cNvPr>
          <p:cNvSpPr/>
          <p:nvPr/>
        </p:nvSpPr>
        <p:spPr>
          <a:xfrm>
            <a:off x="6138543" y="1302259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EDEDE"/>
                </a:solidFill>
              </a:rPr>
              <a:t>10</a:t>
            </a:r>
          </a:p>
        </p:txBody>
      </p:sp>
      <p:sp>
        <p:nvSpPr>
          <p:cNvPr id="2050" name="Rounded Rectangle 2049">
            <a:extLst>
              <a:ext uri="{FF2B5EF4-FFF2-40B4-BE49-F238E27FC236}">
                <a16:creationId xmlns:a16="http://schemas.microsoft.com/office/drawing/2014/main" id="{EC3B34AE-03CC-5624-0406-A990FF9D1529}"/>
              </a:ext>
            </a:extLst>
          </p:cNvPr>
          <p:cNvSpPr/>
          <p:nvPr/>
        </p:nvSpPr>
        <p:spPr>
          <a:xfrm>
            <a:off x="7066550" y="73495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2</a:t>
            </a:r>
          </a:p>
        </p:txBody>
      </p:sp>
      <p:sp>
        <p:nvSpPr>
          <p:cNvPr id="2051" name="Rounded Rectangle 2050">
            <a:extLst>
              <a:ext uri="{FF2B5EF4-FFF2-40B4-BE49-F238E27FC236}">
                <a16:creationId xmlns:a16="http://schemas.microsoft.com/office/drawing/2014/main" id="{844F3581-82AF-C9BE-1623-93D96DEB7DB9}"/>
              </a:ext>
            </a:extLst>
          </p:cNvPr>
          <p:cNvSpPr/>
          <p:nvPr/>
        </p:nvSpPr>
        <p:spPr>
          <a:xfrm>
            <a:off x="7066550" y="878714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5</a:t>
            </a:r>
          </a:p>
        </p:txBody>
      </p:sp>
      <p:sp>
        <p:nvSpPr>
          <p:cNvPr id="2052" name="Rounded Rectangle 2051">
            <a:extLst>
              <a:ext uri="{FF2B5EF4-FFF2-40B4-BE49-F238E27FC236}">
                <a16:creationId xmlns:a16="http://schemas.microsoft.com/office/drawing/2014/main" id="{BAC5B0D0-E500-4E46-DE04-7A25923C23B8}"/>
              </a:ext>
            </a:extLst>
          </p:cNvPr>
          <p:cNvSpPr/>
          <p:nvPr/>
        </p:nvSpPr>
        <p:spPr>
          <a:xfrm>
            <a:off x="7066550" y="1076961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8</a:t>
            </a:r>
          </a:p>
        </p:txBody>
      </p:sp>
      <p:sp>
        <p:nvSpPr>
          <p:cNvPr id="2053" name="Rounded Rectangle 2052">
            <a:extLst>
              <a:ext uri="{FF2B5EF4-FFF2-40B4-BE49-F238E27FC236}">
                <a16:creationId xmlns:a16="http://schemas.microsoft.com/office/drawing/2014/main" id="{F8E14C06-6A9C-B9E1-FC14-11898040D9FB}"/>
              </a:ext>
            </a:extLst>
          </p:cNvPr>
          <p:cNvSpPr/>
          <p:nvPr/>
        </p:nvSpPr>
        <p:spPr>
          <a:xfrm>
            <a:off x="7066550" y="1302259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EDEDE"/>
                </a:solidFill>
              </a:rPr>
              <a:t>11</a:t>
            </a:r>
          </a:p>
        </p:txBody>
      </p:sp>
      <p:sp>
        <p:nvSpPr>
          <p:cNvPr id="2054" name="Rounded Rectangle 2053">
            <a:extLst>
              <a:ext uri="{FF2B5EF4-FFF2-40B4-BE49-F238E27FC236}">
                <a16:creationId xmlns:a16="http://schemas.microsoft.com/office/drawing/2014/main" id="{ADB4FE04-E0E9-A6E7-D1B0-C4437956F6F3}"/>
              </a:ext>
            </a:extLst>
          </p:cNvPr>
          <p:cNvSpPr/>
          <p:nvPr/>
        </p:nvSpPr>
        <p:spPr>
          <a:xfrm>
            <a:off x="7994557" y="73495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3</a:t>
            </a:r>
          </a:p>
        </p:txBody>
      </p:sp>
      <p:sp>
        <p:nvSpPr>
          <p:cNvPr id="2055" name="Rounded Rectangle 2054">
            <a:extLst>
              <a:ext uri="{FF2B5EF4-FFF2-40B4-BE49-F238E27FC236}">
                <a16:creationId xmlns:a16="http://schemas.microsoft.com/office/drawing/2014/main" id="{29B98D45-62E2-F67F-FF64-185679A1AA6D}"/>
              </a:ext>
            </a:extLst>
          </p:cNvPr>
          <p:cNvSpPr/>
          <p:nvPr/>
        </p:nvSpPr>
        <p:spPr>
          <a:xfrm>
            <a:off x="7994557" y="878714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6</a:t>
            </a:r>
          </a:p>
        </p:txBody>
      </p:sp>
      <p:sp>
        <p:nvSpPr>
          <p:cNvPr id="2056" name="Rounded Rectangle 2055">
            <a:extLst>
              <a:ext uri="{FF2B5EF4-FFF2-40B4-BE49-F238E27FC236}">
                <a16:creationId xmlns:a16="http://schemas.microsoft.com/office/drawing/2014/main" id="{0E7CE15C-DC1F-6F43-8AC4-050155ADE0AE}"/>
              </a:ext>
            </a:extLst>
          </p:cNvPr>
          <p:cNvSpPr/>
          <p:nvPr/>
        </p:nvSpPr>
        <p:spPr>
          <a:xfrm>
            <a:off x="7994557" y="1076961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9</a:t>
            </a:r>
          </a:p>
        </p:txBody>
      </p:sp>
      <p:sp>
        <p:nvSpPr>
          <p:cNvPr id="2057" name="Rounded Rectangle 2056">
            <a:extLst>
              <a:ext uri="{FF2B5EF4-FFF2-40B4-BE49-F238E27FC236}">
                <a16:creationId xmlns:a16="http://schemas.microsoft.com/office/drawing/2014/main" id="{64A545E4-8AB1-E3BE-08E1-9269DB836978}"/>
              </a:ext>
            </a:extLst>
          </p:cNvPr>
          <p:cNvSpPr/>
          <p:nvPr/>
        </p:nvSpPr>
        <p:spPr>
          <a:xfrm>
            <a:off x="7994557" y="1302259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EDEDE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278222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916B27-434E-A231-2958-C5C5228687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3" name="Picture 2">
            <a:extLst>
              <a:ext uri="{FF2B5EF4-FFF2-40B4-BE49-F238E27FC236}">
                <a16:creationId xmlns:a16="http://schemas.microsoft.com/office/drawing/2014/main" id="{1A917EB3-3575-0D65-7619-4A67F4FE93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59"/>
          <a:stretch/>
        </p:blipFill>
        <p:spPr bwMode="auto">
          <a:xfrm>
            <a:off x="0" y="0"/>
            <a:ext cx="12192000" cy="719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C691A231-0668-2D87-5A93-BC270F844F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4"/>
          <a:stretch/>
        </p:blipFill>
        <p:spPr bwMode="auto">
          <a:xfrm>
            <a:off x="0" y="-338667"/>
            <a:ext cx="12283851" cy="719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A0C983-E420-CA0B-8411-F8FCC87A9D64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A30F9058-C850-A544-1646-426A39E514CC}"/>
              </a:ext>
            </a:extLst>
          </p:cNvPr>
          <p:cNvSpPr/>
          <p:nvPr/>
        </p:nvSpPr>
        <p:spPr>
          <a:xfrm>
            <a:off x="-97353" y="1639424"/>
            <a:ext cx="12540343" cy="845928"/>
          </a:xfrm>
          <a:custGeom>
            <a:avLst/>
            <a:gdLst>
              <a:gd name="connsiteX0" fmla="*/ 0 w 12540343"/>
              <a:gd name="connsiteY0" fmla="*/ 827315 h 845928"/>
              <a:gd name="connsiteX1" fmla="*/ 1538514 w 12540343"/>
              <a:gd name="connsiteY1" fmla="*/ 812800 h 845928"/>
              <a:gd name="connsiteX2" fmla="*/ 2438400 w 12540343"/>
              <a:gd name="connsiteY2" fmla="*/ 522515 h 845928"/>
              <a:gd name="connsiteX3" fmla="*/ 3323771 w 12540343"/>
              <a:gd name="connsiteY3" fmla="*/ 435429 h 845928"/>
              <a:gd name="connsiteX4" fmla="*/ 4615543 w 12540343"/>
              <a:gd name="connsiteY4" fmla="*/ 711200 h 845928"/>
              <a:gd name="connsiteX5" fmla="*/ 5588000 w 12540343"/>
              <a:gd name="connsiteY5" fmla="*/ 464458 h 845928"/>
              <a:gd name="connsiteX6" fmla="*/ 7242629 w 12540343"/>
              <a:gd name="connsiteY6" fmla="*/ 493486 h 845928"/>
              <a:gd name="connsiteX7" fmla="*/ 8519886 w 12540343"/>
              <a:gd name="connsiteY7" fmla="*/ 580572 h 845928"/>
              <a:gd name="connsiteX8" fmla="*/ 8781143 w 12540343"/>
              <a:gd name="connsiteY8" fmla="*/ 348343 h 845928"/>
              <a:gd name="connsiteX9" fmla="*/ 9419771 w 12540343"/>
              <a:gd name="connsiteY9" fmla="*/ 348343 h 845928"/>
              <a:gd name="connsiteX10" fmla="*/ 11930743 w 12540343"/>
              <a:gd name="connsiteY10" fmla="*/ 754743 h 845928"/>
              <a:gd name="connsiteX11" fmla="*/ 12540343 w 12540343"/>
              <a:gd name="connsiteY11" fmla="*/ 0 h 845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540343" h="845928" extrusionOk="0">
                <a:moveTo>
                  <a:pt x="0" y="827315"/>
                </a:moveTo>
                <a:cubicBezTo>
                  <a:pt x="506602" y="808784"/>
                  <a:pt x="1097883" y="876447"/>
                  <a:pt x="1538514" y="812800"/>
                </a:cubicBezTo>
                <a:cubicBezTo>
                  <a:pt x="1976673" y="768686"/>
                  <a:pt x="2112067" y="586325"/>
                  <a:pt x="2438400" y="522515"/>
                </a:cubicBezTo>
                <a:cubicBezTo>
                  <a:pt x="2722935" y="472323"/>
                  <a:pt x="2959123" y="413879"/>
                  <a:pt x="3323771" y="435429"/>
                </a:cubicBezTo>
                <a:cubicBezTo>
                  <a:pt x="3656555" y="450423"/>
                  <a:pt x="4287224" y="729799"/>
                  <a:pt x="4615543" y="711200"/>
                </a:cubicBezTo>
                <a:cubicBezTo>
                  <a:pt x="5030777" y="720530"/>
                  <a:pt x="5153561" y="493728"/>
                  <a:pt x="5588000" y="464458"/>
                </a:cubicBezTo>
                <a:cubicBezTo>
                  <a:pt x="6001799" y="424489"/>
                  <a:pt x="6734161" y="492796"/>
                  <a:pt x="7242629" y="493486"/>
                </a:cubicBezTo>
                <a:cubicBezTo>
                  <a:pt x="7730061" y="501247"/>
                  <a:pt x="8234532" y="644974"/>
                  <a:pt x="8519886" y="580572"/>
                </a:cubicBezTo>
                <a:cubicBezTo>
                  <a:pt x="8782361" y="559771"/>
                  <a:pt x="8639908" y="389151"/>
                  <a:pt x="8781143" y="348343"/>
                </a:cubicBezTo>
                <a:cubicBezTo>
                  <a:pt x="8929646" y="309399"/>
                  <a:pt x="8896483" y="281955"/>
                  <a:pt x="9419771" y="348343"/>
                </a:cubicBezTo>
                <a:cubicBezTo>
                  <a:pt x="9967016" y="449289"/>
                  <a:pt x="11414332" y="850950"/>
                  <a:pt x="11930743" y="754743"/>
                </a:cubicBezTo>
                <a:cubicBezTo>
                  <a:pt x="12466290" y="720487"/>
                  <a:pt x="12436399" y="123764"/>
                  <a:pt x="12540343" y="0"/>
                </a:cubicBezTo>
              </a:path>
            </a:pathLst>
          </a:custGeom>
          <a:noFill/>
          <a:ln w="114300" cmpd="tri">
            <a:solidFill>
              <a:srgbClr val="DEE77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540343"/>
                      <a:gd name="connsiteY0" fmla="*/ 827315 h 845928"/>
                      <a:gd name="connsiteX1" fmla="*/ 1538514 w 12540343"/>
                      <a:gd name="connsiteY1" fmla="*/ 812800 h 845928"/>
                      <a:gd name="connsiteX2" fmla="*/ 2438400 w 12540343"/>
                      <a:gd name="connsiteY2" fmla="*/ 522515 h 845928"/>
                      <a:gd name="connsiteX3" fmla="*/ 3323771 w 12540343"/>
                      <a:gd name="connsiteY3" fmla="*/ 435429 h 845928"/>
                      <a:gd name="connsiteX4" fmla="*/ 4615543 w 12540343"/>
                      <a:gd name="connsiteY4" fmla="*/ 711200 h 845928"/>
                      <a:gd name="connsiteX5" fmla="*/ 5588000 w 12540343"/>
                      <a:gd name="connsiteY5" fmla="*/ 464458 h 845928"/>
                      <a:gd name="connsiteX6" fmla="*/ 7242629 w 12540343"/>
                      <a:gd name="connsiteY6" fmla="*/ 493486 h 845928"/>
                      <a:gd name="connsiteX7" fmla="*/ 8519886 w 12540343"/>
                      <a:gd name="connsiteY7" fmla="*/ 580572 h 845928"/>
                      <a:gd name="connsiteX8" fmla="*/ 8781143 w 12540343"/>
                      <a:gd name="connsiteY8" fmla="*/ 348343 h 845928"/>
                      <a:gd name="connsiteX9" fmla="*/ 9419771 w 12540343"/>
                      <a:gd name="connsiteY9" fmla="*/ 348343 h 845928"/>
                      <a:gd name="connsiteX10" fmla="*/ 11930743 w 12540343"/>
                      <a:gd name="connsiteY10" fmla="*/ 754743 h 845928"/>
                      <a:gd name="connsiteX11" fmla="*/ 12540343 w 12540343"/>
                      <a:gd name="connsiteY11" fmla="*/ 0 h 845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540343" h="845928">
                        <a:moveTo>
                          <a:pt x="0" y="827315"/>
                        </a:moveTo>
                        <a:cubicBezTo>
                          <a:pt x="566057" y="845457"/>
                          <a:pt x="1132114" y="863600"/>
                          <a:pt x="1538514" y="812800"/>
                        </a:cubicBezTo>
                        <a:cubicBezTo>
                          <a:pt x="1944914" y="762000"/>
                          <a:pt x="2140857" y="585410"/>
                          <a:pt x="2438400" y="522515"/>
                        </a:cubicBezTo>
                        <a:cubicBezTo>
                          <a:pt x="2735943" y="459620"/>
                          <a:pt x="2960914" y="403982"/>
                          <a:pt x="3323771" y="435429"/>
                        </a:cubicBezTo>
                        <a:cubicBezTo>
                          <a:pt x="3686628" y="466876"/>
                          <a:pt x="4238172" y="706362"/>
                          <a:pt x="4615543" y="711200"/>
                        </a:cubicBezTo>
                        <a:cubicBezTo>
                          <a:pt x="4992914" y="716038"/>
                          <a:pt x="5150152" y="500744"/>
                          <a:pt x="5588000" y="464458"/>
                        </a:cubicBezTo>
                        <a:cubicBezTo>
                          <a:pt x="6025848" y="428172"/>
                          <a:pt x="6753982" y="474134"/>
                          <a:pt x="7242629" y="493486"/>
                        </a:cubicBezTo>
                        <a:cubicBezTo>
                          <a:pt x="7731276" y="512838"/>
                          <a:pt x="8263467" y="604762"/>
                          <a:pt x="8519886" y="580572"/>
                        </a:cubicBezTo>
                        <a:cubicBezTo>
                          <a:pt x="8776305" y="556381"/>
                          <a:pt x="8631162" y="387048"/>
                          <a:pt x="8781143" y="348343"/>
                        </a:cubicBezTo>
                        <a:cubicBezTo>
                          <a:pt x="8931124" y="309638"/>
                          <a:pt x="8894838" y="280610"/>
                          <a:pt x="9419771" y="348343"/>
                        </a:cubicBezTo>
                        <a:cubicBezTo>
                          <a:pt x="9944704" y="416076"/>
                          <a:pt x="11410648" y="812800"/>
                          <a:pt x="11930743" y="754743"/>
                        </a:cubicBezTo>
                        <a:cubicBezTo>
                          <a:pt x="12450838" y="696686"/>
                          <a:pt x="12424229" y="108857"/>
                          <a:pt x="12540343" y="0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D7D22B57-B342-AAB9-D8AC-F823226E76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81227" r="1"/>
          <a:stretch/>
        </p:blipFill>
        <p:spPr>
          <a:xfrm>
            <a:off x="10105953" y="1597062"/>
            <a:ext cx="2356076" cy="945990"/>
          </a:xfrm>
          <a:prstGeom prst="rect">
            <a:avLst/>
          </a:prstGeom>
        </p:spPr>
      </p:pic>
      <p:sp>
        <p:nvSpPr>
          <p:cNvPr id="4111" name="Oval 4110">
            <a:extLst>
              <a:ext uri="{FF2B5EF4-FFF2-40B4-BE49-F238E27FC236}">
                <a16:creationId xmlns:a16="http://schemas.microsoft.com/office/drawing/2014/main" id="{113F569B-898A-5C65-6B41-4D70029A7BE8}"/>
              </a:ext>
            </a:extLst>
          </p:cNvPr>
          <p:cNvSpPr/>
          <p:nvPr/>
        </p:nvSpPr>
        <p:spPr>
          <a:xfrm>
            <a:off x="-322922" y="2417544"/>
            <a:ext cx="135616" cy="135616"/>
          </a:xfrm>
          <a:prstGeom prst="ellipse">
            <a:avLst/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24FB89B-B2C1-506A-D66F-1723B44767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05" r="41660"/>
          <a:stretch/>
        </p:blipFill>
        <p:spPr>
          <a:xfrm>
            <a:off x="-35306" y="1592950"/>
            <a:ext cx="7288472" cy="945990"/>
          </a:xfrm>
          <a:prstGeom prst="rect">
            <a:avLst/>
          </a:prstGeom>
        </p:spPr>
      </p:pic>
      <p:pic>
        <p:nvPicPr>
          <p:cNvPr id="2" name="Picture 6" descr="ChellaType Font Generator Preview">
            <a:extLst>
              <a:ext uri="{FF2B5EF4-FFF2-40B4-BE49-F238E27FC236}">
                <a16:creationId xmlns:a16="http://schemas.microsoft.com/office/drawing/2014/main" id="{F4755F1C-BC52-AEBF-5F5A-DCB4B66DBB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4100">
            <a:extLst>
              <a:ext uri="{FF2B5EF4-FFF2-40B4-BE49-F238E27FC236}">
                <a16:creationId xmlns:a16="http://schemas.microsoft.com/office/drawing/2014/main" id="{D360EE66-14E8-0C27-EC38-0899CDE3352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1995" y="1753767"/>
            <a:ext cx="1088497" cy="655178"/>
          </a:xfrm>
          <a:prstGeom prst="rect">
            <a:avLst/>
          </a:prstGeom>
        </p:spPr>
      </p:pic>
      <p:pic>
        <p:nvPicPr>
          <p:cNvPr id="4103" name="Picture 4102">
            <a:extLst>
              <a:ext uri="{FF2B5EF4-FFF2-40B4-BE49-F238E27FC236}">
                <a16:creationId xmlns:a16="http://schemas.microsoft.com/office/drawing/2014/main" id="{262EE84F-75AA-E11A-6619-8C17EC2D4EFE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46627" y="1352169"/>
            <a:ext cx="1088497" cy="655178"/>
          </a:xfrm>
          <a:prstGeom prst="rect">
            <a:avLst/>
          </a:prstGeom>
        </p:spPr>
      </p:pic>
      <p:pic>
        <p:nvPicPr>
          <p:cNvPr id="4105" name="Picture 4104">
            <a:extLst>
              <a:ext uri="{FF2B5EF4-FFF2-40B4-BE49-F238E27FC236}">
                <a16:creationId xmlns:a16="http://schemas.microsoft.com/office/drawing/2014/main" id="{9E721501-7AD9-FCC2-0D43-A8419B407DE0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4386" y="1352169"/>
            <a:ext cx="1088497" cy="655178"/>
          </a:xfrm>
          <a:prstGeom prst="rect">
            <a:avLst/>
          </a:prstGeom>
        </p:spPr>
      </p:pic>
      <p:pic>
        <p:nvPicPr>
          <p:cNvPr id="4107" name="Picture 4106">
            <a:extLst>
              <a:ext uri="{FF2B5EF4-FFF2-40B4-BE49-F238E27FC236}">
                <a16:creationId xmlns:a16="http://schemas.microsoft.com/office/drawing/2014/main" id="{3A02A63D-0AC7-5072-05D3-E57C17EBD4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5311" y="1263734"/>
            <a:ext cx="1088497" cy="655178"/>
          </a:xfrm>
          <a:prstGeom prst="rect">
            <a:avLst/>
          </a:prstGeom>
        </p:spPr>
      </p:pic>
      <p:pic>
        <p:nvPicPr>
          <p:cNvPr id="4109" name="Picture 4108">
            <a:extLst>
              <a:ext uri="{FF2B5EF4-FFF2-40B4-BE49-F238E27FC236}">
                <a16:creationId xmlns:a16="http://schemas.microsoft.com/office/drawing/2014/main" id="{F85D7164-71FB-338E-9FA5-068DC09AFAB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73786" y="1644404"/>
            <a:ext cx="1088497" cy="655178"/>
          </a:xfrm>
          <a:prstGeom prst="rect">
            <a:avLst/>
          </a:prstGeom>
        </p:spPr>
      </p:pic>
      <p:grpSp>
        <p:nvGrpSpPr>
          <p:cNvPr id="4114" name="Group 4113">
            <a:extLst>
              <a:ext uri="{FF2B5EF4-FFF2-40B4-BE49-F238E27FC236}">
                <a16:creationId xmlns:a16="http://schemas.microsoft.com/office/drawing/2014/main" id="{BFEE2554-A8DA-44DE-3F1E-7022102E63D6}"/>
              </a:ext>
            </a:extLst>
          </p:cNvPr>
          <p:cNvGrpSpPr/>
          <p:nvPr/>
        </p:nvGrpSpPr>
        <p:grpSpPr>
          <a:xfrm>
            <a:off x="5964180" y="1603132"/>
            <a:ext cx="478703" cy="372534"/>
            <a:chOff x="584974" y="4006819"/>
            <a:chExt cx="971268" cy="755856"/>
          </a:xfrm>
        </p:grpSpPr>
        <p:pic>
          <p:nvPicPr>
            <p:cNvPr id="4115" name="Picture 14" descr="Speaker - Free technology icons">
              <a:extLst>
                <a:ext uri="{FF2B5EF4-FFF2-40B4-BE49-F238E27FC236}">
                  <a16:creationId xmlns:a16="http://schemas.microsoft.com/office/drawing/2014/main" id="{D635828C-94C9-4CAB-2FD7-C3F3EB0099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974" y="4428623"/>
              <a:ext cx="273644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6" name="Picture 10" descr="Circus - Free entertainment icons">
              <a:extLst>
                <a:ext uri="{FF2B5EF4-FFF2-40B4-BE49-F238E27FC236}">
                  <a16:creationId xmlns:a16="http://schemas.microsoft.com/office/drawing/2014/main" id="{9CEC0B0E-0683-0D98-4809-F9A8FFDE67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386" y="400681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18" name="Group 4117">
            <a:extLst>
              <a:ext uri="{FF2B5EF4-FFF2-40B4-BE49-F238E27FC236}">
                <a16:creationId xmlns:a16="http://schemas.microsoft.com/office/drawing/2014/main" id="{E026B878-FEA6-3A7B-BC33-AB488BF351A5}"/>
              </a:ext>
            </a:extLst>
          </p:cNvPr>
          <p:cNvGrpSpPr/>
          <p:nvPr/>
        </p:nvGrpSpPr>
        <p:grpSpPr>
          <a:xfrm>
            <a:off x="2945144" y="1590774"/>
            <a:ext cx="484911" cy="382906"/>
            <a:chOff x="3267075" y="2986509"/>
            <a:chExt cx="957214" cy="755856"/>
          </a:xfrm>
        </p:grpSpPr>
        <p:pic>
          <p:nvPicPr>
            <p:cNvPr id="4119" name="Picture 14" descr="Speaker - Free technology icons">
              <a:extLst>
                <a:ext uri="{FF2B5EF4-FFF2-40B4-BE49-F238E27FC236}">
                  <a16:creationId xmlns:a16="http://schemas.microsoft.com/office/drawing/2014/main" id="{7B20050D-D597-2D92-4CDD-D1DADC95E7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959812" y="3408313"/>
              <a:ext cx="264477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20" name="Picture 10" descr="Circus - Free entertainment icons">
              <a:extLst>
                <a:ext uri="{FF2B5EF4-FFF2-40B4-BE49-F238E27FC236}">
                  <a16:creationId xmlns:a16="http://schemas.microsoft.com/office/drawing/2014/main" id="{58A8CAE5-3FAC-16EB-4E0C-6D1E12312C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7075" y="298650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8" name="Picture 10" descr="Christmas tree - Free christmas icons">
            <a:extLst>
              <a:ext uri="{FF2B5EF4-FFF2-40B4-BE49-F238E27FC236}">
                <a16:creationId xmlns:a16="http://schemas.microsoft.com/office/drawing/2014/main" id="{4199FD16-0437-906A-F15F-08825559E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2166" y="1842842"/>
            <a:ext cx="505390" cy="50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ADB94A1C-9E2D-B91B-43E1-964261A1255C}"/>
              </a:ext>
            </a:extLst>
          </p:cNvPr>
          <p:cNvGrpSpPr/>
          <p:nvPr/>
        </p:nvGrpSpPr>
        <p:grpSpPr>
          <a:xfrm>
            <a:off x="273822" y="2373591"/>
            <a:ext cx="982961" cy="632435"/>
            <a:chOff x="354847" y="2373591"/>
            <a:chExt cx="982961" cy="632435"/>
          </a:xfrm>
        </p:grpSpPr>
        <p:sp>
          <p:nvSpPr>
            <p:cNvPr id="4102" name="Oval 4101">
              <a:extLst>
                <a:ext uri="{FF2B5EF4-FFF2-40B4-BE49-F238E27FC236}">
                  <a16:creationId xmlns:a16="http://schemas.microsoft.com/office/drawing/2014/main" id="{5D9F9620-0CE2-09EE-A762-2BFB2424BEEB}"/>
                </a:ext>
              </a:extLst>
            </p:cNvPr>
            <p:cNvSpPr/>
            <p:nvPr/>
          </p:nvSpPr>
          <p:spPr>
            <a:xfrm>
              <a:off x="732911" y="2373591"/>
              <a:ext cx="226834" cy="226834"/>
            </a:xfrm>
            <a:prstGeom prst="ellipse">
              <a:avLst/>
            </a:prstGeom>
            <a:solidFill>
              <a:srgbClr val="F2F2F2"/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4" name="TextBox 4123">
              <a:extLst>
                <a:ext uri="{FF2B5EF4-FFF2-40B4-BE49-F238E27FC236}">
                  <a16:creationId xmlns:a16="http://schemas.microsoft.com/office/drawing/2014/main" id="{9DE25DFC-8ABB-BB1A-1E8D-764DDBE31D6E}"/>
                </a:ext>
              </a:extLst>
            </p:cNvPr>
            <p:cNvSpPr txBox="1"/>
            <p:nvPr/>
          </p:nvSpPr>
          <p:spPr>
            <a:xfrm>
              <a:off x="354847" y="2605916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INTRO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6A0BFCD-F4A4-E80C-8A2C-DA36644B970F}"/>
              </a:ext>
            </a:extLst>
          </p:cNvPr>
          <p:cNvGrpSpPr/>
          <p:nvPr/>
        </p:nvGrpSpPr>
        <p:grpSpPr>
          <a:xfrm>
            <a:off x="1484079" y="973399"/>
            <a:ext cx="2813591" cy="1225428"/>
            <a:chOff x="1565104" y="973399"/>
            <a:chExt cx="2813591" cy="1225428"/>
          </a:xfrm>
        </p:grpSpPr>
        <p:sp>
          <p:nvSpPr>
            <p:cNvPr id="4104" name="Oval 4103">
              <a:extLst>
                <a:ext uri="{FF2B5EF4-FFF2-40B4-BE49-F238E27FC236}">
                  <a16:creationId xmlns:a16="http://schemas.microsoft.com/office/drawing/2014/main" id="{F3F24FD3-83CB-0D29-8966-F0C423C72C73}"/>
                </a:ext>
              </a:extLst>
            </p:cNvPr>
            <p:cNvSpPr/>
            <p:nvPr/>
          </p:nvSpPr>
          <p:spPr>
            <a:xfrm>
              <a:off x="2837543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5" name="TextBox 4124">
              <a:extLst>
                <a:ext uri="{FF2B5EF4-FFF2-40B4-BE49-F238E27FC236}">
                  <a16:creationId xmlns:a16="http://schemas.microsoft.com/office/drawing/2014/main" id="{7DB2B7B8-0993-225C-A540-5B4A5B0E0194}"/>
                </a:ext>
              </a:extLst>
            </p:cNvPr>
            <p:cNvSpPr txBox="1"/>
            <p:nvPr/>
          </p:nvSpPr>
          <p:spPr>
            <a:xfrm>
              <a:off x="1565104" y="973399"/>
              <a:ext cx="28135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HIP-HOP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POP FT ELECTRO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AF54CFA-C476-9959-69E9-9E5BDC2E1C48}"/>
              </a:ext>
            </a:extLst>
          </p:cNvPr>
          <p:cNvGrpSpPr/>
          <p:nvPr/>
        </p:nvGrpSpPr>
        <p:grpSpPr>
          <a:xfrm>
            <a:off x="4701832" y="1971993"/>
            <a:ext cx="2393604" cy="975034"/>
            <a:chOff x="4782857" y="1971993"/>
            <a:chExt cx="2393604" cy="975034"/>
          </a:xfrm>
        </p:grpSpPr>
        <p:sp>
          <p:nvSpPr>
            <p:cNvPr id="4106" name="Oval 4105">
              <a:extLst>
                <a:ext uri="{FF2B5EF4-FFF2-40B4-BE49-F238E27FC236}">
                  <a16:creationId xmlns:a16="http://schemas.microsoft.com/office/drawing/2014/main" id="{929541DB-28BD-BF25-8BC8-E1FE6C718CB2}"/>
                </a:ext>
              </a:extLst>
            </p:cNvPr>
            <p:cNvSpPr/>
            <p:nvPr/>
          </p:nvSpPr>
          <p:spPr>
            <a:xfrm>
              <a:off x="5845302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9" name="TextBox 4128">
              <a:extLst>
                <a:ext uri="{FF2B5EF4-FFF2-40B4-BE49-F238E27FC236}">
                  <a16:creationId xmlns:a16="http://schemas.microsoft.com/office/drawing/2014/main" id="{90460615-4AE2-7886-7C0D-0C96FA33FC64}"/>
                </a:ext>
              </a:extLst>
            </p:cNvPr>
            <p:cNvSpPr txBox="1"/>
            <p:nvPr/>
          </p:nvSpPr>
          <p:spPr>
            <a:xfrm>
              <a:off x="4782857" y="2362252"/>
              <a:ext cx="23936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POP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HIP-HOP FT ELECTRO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D860A36-B745-F071-448A-9A8EB11CA6E7}"/>
              </a:ext>
            </a:extLst>
          </p:cNvPr>
          <p:cNvGrpSpPr/>
          <p:nvPr/>
        </p:nvGrpSpPr>
        <p:grpSpPr>
          <a:xfrm>
            <a:off x="8545202" y="1883558"/>
            <a:ext cx="943028" cy="564142"/>
            <a:chOff x="8626227" y="1883558"/>
            <a:chExt cx="943028" cy="564142"/>
          </a:xfrm>
        </p:grpSpPr>
        <p:sp>
          <p:nvSpPr>
            <p:cNvPr id="4108" name="Oval 4107">
              <a:extLst>
                <a:ext uri="{FF2B5EF4-FFF2-40B4-BE49-F238E27FC236}">
                  <a16:creationId xmlns:a16="http://schemas.microsoft.com/office/drawing/2014/main" id="{9991E4CC-CDB2-BE75-95E3-E8644B45C384}"/>
                </a:ext>
              </a:extLst>
            </p:cNvPr>
            <p:cNvSpPr/>
            <p:nvPr/>
          </p:nvSpPr>
          <p:spPr>
            <a:xfrm>
              <a:off x="8626227" y="1883558"/>
              <a:ext cx="226834" cy="2268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DEE77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0" name="TextBox 4129">
              <a:extLst>
                <a:ext uri="{FF2B5EF4-FFF2-40B4-BE49-F238E27FC236}">
                  <a16:creationId xmlns:a16="http://schemas.microsoft.com/office/drawing/2014/main" id="{9520A7B3-EE17-AD89-0ACB-2F790081BD84}"/>
                </a:ext>
              </a:extLst>
            </p:cNvPr>
            <p:cNvSpPr txBox="1"/>
            <p:nvPr/>
          </p:nvSpPr>
          <p:spPr>
            <a:xfrm>
              <a:off x="8772242" y="2047590"/>
              <a:ext cx="7970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olk Festival" panose="02000500000000000000" pitchFamily="2" charset="77"/>
                </a:rPr>
                <a:t>QUIZ</a:t>
              </a:r>
              <a:endPara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168E084-75D4-EF5C-C5D1-974B0B6E431C}"/>
              </a:ext>
            </a:extLst>
          </p:cNvPr>
          <p:cNvGrpSpPr/>
          <p:nvPr/>
        </p:nvGrpSpPr>
        <p:grpSpPr>
          <a:xfrm>
            <a:off x="10308348" y="2264228"/>
            <a:ext cx="1715534" cy="610576"/>
            <a:chOff x="10389373" y="2264228"/>
            <a:chExt cx="1715534" cy="610576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ABFBEAD4-08FB-161A-CE06-0441849EB93F}"/>
                </a:ext>
              </a:extLst>
            </p:cNvPr>
            <p:cNvSpPr/>
            <p:nvPr/>
          </p:nvSpPr>
          <p:spPr>
            <a:xfrm>
              <a:off x="11164702" y="226422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1" name="TextBox 4130">
              <a:extLst>
                <a:ext uri="{FF2B5EF4-FFF2-40B4-BE49-F238E27FC236}">
                  <a16:creationId xmlns:a16="http://schemas.microsoft.com/office/drawing/2014/main" id="{2695C99A-CB88-7DBA-ED96-3D308356B32E}"/>
                </a:ext>
              </a:extLst>
            </p:cNvPr>
            <p:cNvSpPr txBox="1"/>
            <p:nvPr/>
          </p:nvSpPr>
          <p:spPr>
            <a:xfrm>
              <a:off x="10389373" y="2536250"/>
              <a:ext cx="17155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FULL MASH UP</a:t>
              </a:r>
            </a:p>
          </p:txBody>
        </p:sp>
      </p:grpSp>
      <p:pic>
        <p:nvPicPr>
          <p:cNvPr id="5" name="Picture 8" descr="Montgolfière - Icônes transport gratuites">
            <a:extLst>
              <a:ext uri="{FF2B5EF4-FFF2-40B4-BE49-F238E27FC236}">
                <a16:creationId xmlns:a16="http://schemas.microsoft.com/office/drawing/2014/main" id="{B6F78FA3-C6DD-12BE-CC94-5B33A009E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111" y="839206"/>
            <a:ext cx="410985" cy="41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lying Bird Flat PNG &amp; SVG Design For T-Shirts">
            <a:extLst>
              <a:ext uri="{FF2B5EF4-FFF2-40B4-BE49-F238E27FC236}">
                <a16:creationId xmlns:a16="http://schemas.microsoft.com/office/drawing/2014/main" id="{2A741EBA-063B-45F0-FC34-90A5B8FA7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267" y="813919"/>
            <a:ext cx="410986" cy="41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Quiz Basic Rounded Flat icon | Freepik">
            <a:extLst>
              <a:ext uri="{FF2B5EF4-FFF2-40B4-BE49-F238E27FC236}">
                <a16:creationId xmlns:a16="http://schemas.microsoft.com/office/drawing/2014/main" id="{899072B1-12BF-CF86-A98B-785BA2CD1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430" y="1086875"/>
            <a:ext cx="729409" cy="72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Party popper - Free entertainment icons">
            <a:extLst>
              <a:ext uri="{FF2B5EF4-FFF2-40B4-BE49-F238E27FC236}">
                <a16:creationId xmlns:a16="http://schemas.microsoft.com/office/drawing/2014/main" id="{CBEFE2FB-1077-6FA5-B7A4-AB563E272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69400">
            <a:off x="7776804" y="1709283"/>
            <a:ext cx="360658" cy="36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B3B02DE-38B9-136D-D3E3-0BC9F785504A}"/>
              </a:ext>
            </a:extLst>
          </p:cNvPr>
          <p:cNvGrpSpPr/>
          <p:nvPr/>
        </p:nvGrpSpPr>
        <p:grpSpPr>
          <a:xfrm>
            <a:off x="4886268" y="143660"/>
            <a:ext cx="685650" cy="685650"/>
            <a:chOff x="9373007" y="201577"/>
            <a:chExt cx="1025486" cy="1025486"/>
          </a:xfrm>
        </p:grpSpPr>
        <p:pic>
          <p:nvPicPr>
            <p:cNvPr id="8" name="Picture 8" descr="Montgolfière - Icônes transport gratuites">
              <a:extLst>
                <a:ext uri="{FF2B5EF4-FFF2-40B4-BE49-F238E27FC236}">
                  <a16:creationId xmlns:a16="http://schemas.microsoft.com/office/drawing/2014/main" id="{EFBD4090-4034-8508-8718-771B3C6BB40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73007" y="201577"/>
              <a:ext cx="1025486" cy="1025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F45F281-709E-C81B-3F32-DC9577FBD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589203" y="246112"/>
              <a:ext cx="593094" cy="593094"/>
            </a:xfrm>
            <a:prstGeom prst="ellipse">
              <a:avLst/>
            </a:prstGeom>
            <a:ln w="19050">
              <a:noFill/>
            </a:ln>
          </p:spPr>
        </p:pic>
      </p:grpSp>
      <p:pic>
        <p:nvPicPr>
          <p:cNvPr id="11" name="Picture 8" descr="Santa claus, santa's sleigh, sleigh, reindeer, santa icon - Download on  Iconfinder">
            <a:extLst>
              <a:ext uri="{FF2B5EF4-FFF2-40B4-BE49-F238E27FC236}">
                <a16:creationId xmlns:a16="http://schemas.microsoft.com/office/drawing/2014/main" id="{3C6B9B16-E680-7C27-742A-724618CC5B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33008" b="68750" l="9961" r="89844">
                        <a14:foregroundMark x1="85742" y1="68359" x2="85742" y2="68359"/>
                        <a14:foregroundMark x1="45117" y1="55273" x2="45117" y2="55273"/>
                        <a14:foregroundMark x1="28125" y1="33203" x2="28125" y2="33203"/>
                        <a14:foregroundMark x1="81979" y1="66143" x2="80859" y2="62305"/>
                        <a14:foregroundMark x1="82740" y1="66149" x2="78906" y2="56641"/>
                        <a14:backgroundMark x1="82813" y1="69336" x2="82813" y2="69336"/>
                        <a14:backgroundMark x1="80273" y1="68750" x2="82422" y2="69141"/>
                        <a14:backgroundMark x1="83008" y1="69336" x2="83594" y2="69141"/>
                        <a14:backgroundMark x1="83594" y1="68945" x2="82227" y2="68945"/>
                        <a14:backgroundMark x1="83789" y1="68555" x2="82227" y2="68359"/>
                        <a14:backgroundMark x1="43945" y1="54688" x2="43945" y2="54688"/>
                        <a14:backgroundMark x1="43750" y1="55273" x2="43750" y2="55273"/>
                        <a14:backgroundMark x1="43750" y1="54688" x2="44727" y2="55273"/>
                        <a14:backgroundMark x1="56836" y1="63281" x2="57031" y2="64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27526" r="-5628" b="22276"/>
          <a:stretch/>
        </p:blipFill>
        <p:spPr bwMode="auto">
          <a:xfrm>
            <a:off x="11383255" y="918509"/>
            <a:ext cx="1511715" cy="7184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6FC969A2-A2C1-6D49-7130-E81DAF6A8942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-3653108" y="3118561"/>
            <a:ext cx="3159817" cy="3159817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91917151-C031-6558-B9EF-C6B6374FBD10}"/>
              </a:ext>
            </a:extLst>
          </p:cNvPr>
          <p:cNvSpPr/>
          <p:nvPr/>
        </p:nvSpPr>
        <p:spPr>
          <a:xfrm>
            <a:off x="-8808400" y="3361414"/>
            <a:ext cx="3518396" cy="301870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E57D8A40-CFCC-BD6B-BF0E-CF085F63361D}"/>
              </a:ext>
            </a:extLst>
          </p:cNvPr>
          <p:cNvSpPr/>
          <p:nvPr/>
        </p:nvSpPr>
        <p:spPr>
          <a:xfrm>
            <a:off x="-9104681" y="2922673"/>
            <a:ext cx="3814676" cy="3272186"/>
          </a:xfrm>
          <a:prstGeom prst="roundRect">
            <a:avLst>
              <a:gd name="adj" fmla="val 10368"/>
            </a:avLst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794B512F-FFDC-FE33-7F12-937332A558B6}"/>
              </a:ext>
            </a:extLst>
          </p:cNvPr>
          <p:cNvSpPr/>
          <p:nvPr/>
        </p:nvSpPr>
        <p:spPr>
          <a:xfrm>
            <a:off x="-9104683" y="4526806"/>
            <a:ext cx="3814678" cy="2219647"/>
          </a:xfrm>
          <a:prstGeom prst="roundRect">
            <a:avLst>
              <a:gd name="adj" fmla="val 10368"/>
            </a:avLst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17F43D0-FC29-84A3-D230-3829D2856C33}"/>
              </a:ext>
            </a:extLst>
          </p:cNvPr>
          <p:cNvSpPr/>
          <p:nvPr/>
        </p:nvSpPr>
        <p:spPr>
          <a:xfrm>
            <a:off x="-9104683" y="3897527"/>
            <a:ext cx="3814676" cy="2588182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8DB9FB26-FD4A-4FBD-C0F3-E78E7877ED29}"/>
              </a:ext>
            </a:extLst>
          </p:cNvPr>
          <p:cNvSpPr/>
          <p:nvPr/>
        </p:nvSpPr>
        <p:spPr>
          <a:xfrm>
            <a:off x="-8435707" y="4015129"/>
            <a:ext cx="2452493" cy="2452493"/>
          </a:xfrm>
          <a:prstGeom prst="ellipse">
            <a:avLst/>
          </a:prstGeom>
          <a:solidFill>
            <a:srgbClr val="4343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Chord 45">
            <a:extLst>
              <a:ext uri="{FF2B5EF4-FFF2-40B4-BE49-F238E27FC236}">
                <a16:creationId xmlns:a16="http://schemas.microsoft.com/office/drawing/2014/main" id="{87258422-CAC2-C91C-AE97-FB4D9901CE98}"/>
              </a:ext>
            </a:extLst>
          </p:cNvPr>
          <p:cNvSpPr/>
          <p:nvPr/>
        </p:nvSpPr>
        <p:spPr>
          <a:xfrm>
            <a:off x="-8427477" y="4019806"/>
            <a:ext cx="2452493" cy="2452493"/>
          </a:xfrm>
          <a:prstGeom prst="chord">
            <a:avLst>
              <a:gd name="adj1" fmla="val 3703708"/>
              <a:gd name="adj2" fmla="val 14495739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09697188-109D-0E15-6031-E83A37A7EFD9}"/>
              </a:ext>
            </a:extLst>
          </p:cNvPr>
          <p:cNvSpPr/>
          <p:nvPr/>
        </p:nvSpPr>
        <p:spPr>
          <a:xfrm>
            <a:off x="-7682453" y="4771693"/>
            <a:ext cx="963982" cy="963982"/>
          </a:xfrm>
          <a:prstGeom prst="ellipse">
            <a:avLst/>
          </a:prstGeom>
          <a:solidFill>
            <a:srgbClr val="9EC1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hord 48">
            <a:extLst>
              <a:ext uri="{FF2B5EF4-FFF2-40B4-BE49-F238E27FC236}">
                <a16:creationId xmlns:a16="http://schemas.microsoft.com/office/drawing/2014/main" id="{FAF58D90-1A15-0F6F-F3F7-05F32A422D9A}"/>
              </a:ext>
            </a:extLst>
          </p:cNvPr>
          <p:cNvSpPr/>
          <p:nvPr/>
        </p:nvSpPr>
        <p:spPr>
          <a:xfrm>
            <a:off x="-7695809" y="4775380"/>
            <a:ext cx="963982" cy="963982"/>
          </a:xfrm>
          <a:prstGeom prst="chord">
            <a:avLst>
              <a:gd name="adj1" fmla="val 3571887"/>
              <a:gd name="adj2" fmla="val 14626153"/>
            </a:avLst>
          </a:prstGeom>
          <a:solidFill>
            <a:srgbClr val="6D8C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54E242F-D984-9EA0-CFF6-C232795B47AC}"/>
              </a:ext>
            </a:extLst>
          </p:cNvPr>
          <p:cNvSpPr/>
          <p:nvPr/>
        </p:nvSpPr>
        <p:spPr>
          <a:xfrm>
            <a:off x="-7332429" y="5121200"/>
            <a:ext cx="245935" cy="245935"/>
          </a:xfrm>
          <a:prstGeom prst="ellipse">
            <a:avLst/>
          </a:prstGeom>
          <a:solidFill>
            <a:srgbClr val="FFFFFF"/>
          </a:solidFill>
          <a:ln w="38100">
            <a:solidFill>
              <a:srgbClr val="7B71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74510A06-F6B5-ADB3-B8C5-9AD151786300}"/>
              </a:ext>
            </a:extLst>
          </p:cNvPr>
          <p:cNvSpPr/>
          <p:nvPr/>
        </p:nvSpPr>
        <p:spPr>
          <a:xfrm rot="5400000">
            <a:off x="-5770738" y="6189346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1C8AC616-FC52-4347-04D3-629EA5D62657}"/>
              </a:ext>
            </a:extLst>
          </p:cNvPr>
          <p:cNvSpPr/>
          <p:nvPr/>
        </p:nvSpPr>
        <p:spPr>
          <a:xfrm rot="5400000">
            <a:off x="-5770739" y="6339885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FEB4311-3AD5-3728-8854-E9708CF10A73}"/>
              </a:ext>
            </a:extLst>
          </p:cNvPr>
          <p:cNvGrpSpPr/>
          <p:nvPr/>
        </p:nvGrpSpPr>
        <p:grpSpPr>
          <a:xfrm rot="19592201">
            <a:off x="-6520359" y="3301191"/>
            <a:ext cx="726770" cy="2310864"/>
            <a:chOff x="5212086" y="3102092"/>
            <a:chExt cx="1121430" cy="3565729"/>
          </a:xfrm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06CD54C8-4C80-3BED-7B11-3CD0ACA6AFEF}"/>
                </a:ext>
              </a:extLst>
            </p:cNvPr>
            <p:cNvSpPr/>
            <p:nvPr/>
          </p:nvSpPr>
          <p:spPr>
            <a:xfrm>
              <a:off x="5922128" y="3102092"/>
              <a:ext cx="411388" cy="1541746"/>
            </a:xfrm>
            <a:prstGeom prst="roundRect">
              <a:avLst>
                <a:gd name="adj" fmla="val 50000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4C8A989-2BEA-5E41-100C-DBF97033A28A}"/>
                </a:ext>
              </a:extLst>
            </p:cNvPr>
            <p:cNvCxnSpPr>
              <a:cxnSpLocks/>
              <a:stCxn id="54" idx="2"/>
            </p:cNvCxnSpPr>
            <p:nvPr/>
          </p:nvCxnSpPr>
          <p:spPr>
            <a:xfrm>
              <a:off x="6127822" y="4643838"/>
              <a:ext cx="5490" cy="102030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B784965E-4D49-EDC6-9386-CFB9B3AC12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32262" y="5593127"/>
              <a:ext cx="632946" cy="66041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95B2BA9E-BB47-26EC-9922-106966BBD490}"/>
                </a:ext>
              </a:extLst>
            </p:cNvPr>
            <p:cNvSpPr/>
            <p:nvPr/>
          </p:nvSpPr>
          <p:spPr>
            <a:xfrm rot="2685039">
              <a:off x="5212086" y="6126601"/>
              <a:ext cx="345857" cy="541220"/>
            </a:xfrm>
            <a:prstGeom prst="roundRect">
              <a:avLst>
                <a:gd name="adj" fmla="val 17638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167A237-48AA-CC4E-09E3-C3F53DBB41AC}"/>
                </a:ext>
              </a:extLst>
            </p:cNvPr>
            <p:cNvSpPr/>
            <p:nvPr/>
          </p:nvSpPr>
          <p:spPr>
            <a:xfrm>
              <a:off x="5920559" y="3887980"/>
              <a:ext cx="411388" cy="898807"/>
            </a:xfrm>
            <a:prstGeom prst="rect">
              <a:avLst/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AFC8F0D9-E8CF-6937-06E7-ED16F9545B18}"/>
              </a:ext>
            </a:extLst>
          </p:cNvPr>
          <p:cNvSpPr/>
          <p:nvPr/>
        </p:nvSpPr>
        <p:spPr>
          <a:xfrm>
            <a:off x="-8913608" y="3113412"/>
            <a:ext cx="608314" cy="608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85238F16-3B08-562F-44AD-70DB6FBC5E58}"/>
              </a:ext>
            </a:extLst>
          </p:cNvPr>
          <p:cNvSpPr/>
          <p:nvPr/>
        </p:nvSpPr>
        <p:spPr>
          <a:xfrm rot="1800000">
            <a:off x="-8658537" y="3196977"/>
            <a:ext cx="111791" cy="4612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80C68E49-86B1-120D-6950-6B4074AD10AB}"/>
              </a:ext>
            </a:extLst>
          </p:cNvPr>
          <p:cNvSpPr/>
          <p:nvPr/>
        </p:nvSpPr>
        <p:spPr>
          <a:xfrm rot="4935528">
            <a:off x="-6407905" y="3093571"/>
            <a:ext cx="279502" cy="76369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6" name="Oval 4095">
            <a:extLst>
              <a:ext uri="{FF2B5EF4-FFF2-40B4-BE49-F238E27FC236}">
                <a16:creationId xmlns:a16="http://schemas.microsoft.com/office/drawing/2014/main" id="{6FFBAE8A-B870-22AB-4B4D-954C9945EC30}"/>
              </a:ext>
            </a:extLst>
          </p:cNvPr>
          <p:cNvSpPr/>
          <p:nvPr/>
        </p:nvSpPr>
        <p:spPr>
          <a:xfrm>
            <a:off x="-6604621" y="3417546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12" name="Oval 4111">
            <a:extLst>
              <a:ext uri="{FF2B5EF4-FFF2-40B4-BE49-F238E27FC236}">
                <a16:creationId xmlns:a16="http://schemas.microsoft.com/office/drawing/2014/main" id="{C172511C-F0C6-12BA-ACDC-CC28DF5760C7}"/>
              </a:ext>
            </a:extLst>
          </p:cNvPr>
          <p:cNvSpPr/>
          <p:nvPr/>
        </p:nvSpPr>
        <p:spPr>
          <a:xfrm>
            <a:off x="-6123071" y="3346929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224" name="Picture 8" descr="taylor swift eras tour 2023 png transparent live 2 by Deadnie1 on DeviantArt">
            <a:extLst>
              <a:ext uri="{FF2B5EF4-FFF2-40B4-BE49-F238E27FC236}">
                <a16:creationId xmlns:a16="http://schemas.microsoft.com/office/drawing/2014/main" id="{B0DF5D14-3A4D-91DC-2DFC-D0923563A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1523" y="5310848"/>
            <a:ext cx="2542583" cy="1843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7" name="TextBox 4116">
            <a:extLst>
              <a:ext uri="{FF2B5EF4-FFF2-40B4-BE49-F238E27FC236}">
                <a16:creationId xmlns:a16="http://schemas.microsoft.com/office/drawing/2014/main" id="{9FDFA05D-1347-400B-FDD5-46AE7CE0B474}"/>
              </a:ext>
            </a:extLst>
          </p:cNvPr>
          <p:cNvSpPr txBox="1"/>
          <p:nvPr/>
        </p:nvSpPr>
        <p:spPr>
          <a:xfrm>
            <a:off x="12719410" y="3469676"/>
            <a:ext cx="6340218" cy="2985433"/>
          </a:xfrm>
          <a:prstGeom prst="rect">
            <a:avLst/>
          </a:prstGeom>
          <a:solidFill>
            <a:srgbClr val="DEE778">
              <a:alpha val="7545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Woodcut" panose="02000500000000000000" pitchFamily="2" charset="0"/>
              </a:rPr>
              <a:t>AFTER-HOURS STAGE</a:t>
            </a:r>
          </a:p>
          <a:p>
            <a:pPr algn="ctr"/>
            <a:r>
              <a:rPr lang="en-US" sz="36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</a:p>
          <a:p>
            <a:pPr algn="ctr"/>
            <a:r>
              <a:rPr lang="en-US" sz="3600" dirty="0">
                <a:solidFill>
                  <a:srgbClr val="2ECC40"/>
                </a:solidFill>
                <a:latin typeface="Folk Festival" panose="02000500000000000000" pitchFamily="2" charset="77"/>
              </a:rPr>
              <a:t>POP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endParaRPr lang="en-US" sz="3600" dirty="0">
              <a:solidFill>
                <a:srgbClr val="2ECC40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36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</a:p>
          <a:p>
            <a:pPr algn="ctr"/>
            <a:r>
              <a:rPr lang="en-US" sz="36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FF69E3-A249-7481-840D-8396AA3562A5}"/>
              </a:ext>
            </a:extLst>
          </p:cNvPr>
          <p:cNvSpPr txBox="1"/>
          <p:nvPr/>
        </p:nvSpPr>
        <p:spPr>
          <a:xfrm>
            <a:off x="3638336" y="3165378"/>
            <a:ext cx="1939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>
                <a:latin typeface="Folk Festival" panose="02000500000000000000" pitchFamily="2" charset="77"/>
              </a:rPr>
              <a:t>TEAM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22A5C-5DC5-2D98-5F1F-C3A3EF17E277}"/>
              </a:ext>
            </a:extLst>
          </p:cNvPr>
          <p:cNvSpPr txBox="1"/>
          <p:nvPr/>
        </p:nvSpPr>
        <p:spPr>
          <a:xfrm>
            <a:off x="3638336" y="4093693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>
                <a:latin typeface="Folk Festival" panose="02000500000000000000" pitchFamily="2" charset="77"/>
              </a:rPr>
              <a:t>TEAM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93BC0E-57BD-277D-736D-3D65808295F7}"/>
              </a:ext>
            </a:extLst>
          </p:cNvPr>
          <p:cNvSpPr txBox="1"/>
          <p:nvPr/>
        </p:nvSpPr>
        <p:spPr>
          <a:xfrm>
            <a:off x="3638335" y="4940098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>
                <a:latin typeface="Folk Festival" panose="02000500000000000000" pitchFamily="2" charset="77"/>
              </a:rPr>
              <a:t>TEAM 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730E39C-AB23-C6FF-DBFC-2AE753F99B9C}"/>
              </a:ext>
            </a:extLst>
          </p:cNvPr>
          <p:cNvSpPr txBox="1"/>
          <p:nvPr/>
        </p:nvSpPr>
        <p:spPr>
          <a:xfrm>
            <a:off x="3638336" y="5871693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600" dirty="0">
                <a:latin typeface="Folk Festival" panose="02000500000000000000" pitchFamily="2" charset="77"/>
              </a:rPr>
              <a:t>TEAM 4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5EA680B-1D28-90D3-F98F-676D092BF880}"/>
              </a:ext>
            </a:extLst>
          </p:cNvPr>
          <p:cNvSpPr/>
          <p:nvPr/>
        </p:nvSpPr>
        <p:spPr>
          <a:xfrm>
            <a:off x="5964371" y="3119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1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7F53C91-D85B-DABD-324C-E8B212F28763}"/>
              </a:ext>
            </a:extLst>
          </p:cNvPr>
          <p:cNvSpPr/>
          <p:nvPr/>
        </p:nvSpPr>
        <p:spPr>
          <a:xfrm>
            <a:off x="5964371" y="4008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4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227FEB3-C67E-84C1-8909-E63D819D86F1}"/>
              </a:ext>
            </a:extLst>
          </p:cNvPr>
          <p:cNvSpPr/>
          <p:nvPr/>
        </p:nvSpPr>
        <p:spPr>
          <a:xfrm>
            <a:off x="5964371" y="4897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7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216EF85-35BB-C566-A32B-54D08DDCEE45}"/>
              </a:ext>
            </a:extLst>
          </p:cNvPr>
          <p:cNvSpPr/>
          <p:nvPr/>
        </p:nvSpPr>
        <p:spPr>
          <a:xfrm>
            <a:off x="5964371" y="5786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ECC71"/>
                </a:solidFill>
              </a:rPr>
              <a:t>10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3F53050D-6799-609B-BABF-A9B4B441934E}"/>
              </a:ext>
            </a:extLst>
          </p:cNvPr>
          <p:cNvSpPr/>
          <p:nvPr/>
        </p:nvSpPr>
        <p:spPr>
          <a:xfrm>
            <a:off x="6892378" y="3119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2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AD5AA9C-D020-F72A-5241-CF9A2E107FA3}"/>
              </a:ext>
            </a:extLst>
          </p:cNvPr>
          <p:cNvSpPr/>
          <p:nvPr/>
        </p:nvSpPr>
        <p:spPr>
          <a:xfrm>
            <a:off x="6892378" y="4008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5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84DA9EE-4024-7221-AEB5-C280B99B7B7B}"/>
              </a:ext>
            </a:extLst>
          </p:cNvPr>
          <p:cNvSpPr/>
          <p:nvPr/>
        </p:nvSpPr>
        <p:spPr>
          <a:xfrm>
            <a:off x="6892378" y="4897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8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7CCB0D5-2BE7-4302-4860-1E6E187AFCBC}"/>
              </a:ext>
            </a:extLst>
          </p:cNvPr>
          <p:cNvSpPr/>
          <p:nvPr/>
        </p:nvSpPr>
        <p:spPr>
          <a:xfrm>
            <a:off x="6892378" y="5786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ECC71"/>
                </a:solidFill>
              </a:rPr>
              <a:t>11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ECC31B1-2F4B-FF01-AB16-49E68BCC180C}"/>
              </a:ext>
            </a:extLst>
          </p:cNvPr>
          <p:cNvSpPr/>
          <p:nvPr/>
        </p:nvSpPr>
        <p:spPr>
          <a:xfrm>
            <a:off x="7820385" y="3119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3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E4AFAB98-453F-AD20-3F02-976EDE4C00F1}"/>
              </a:ext>
            </a:extLst>
          </p:cNvPr>
          <p:cNvSpPr/>
          <p:nvPr/>
        </p:nvSpPr>
        <p:spPr>
          <a:xfrm>
            <a:off x="7820385" y="4008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6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E0597E2-F83D-83FC-3D65-D91A08BB8B22}"/>
              </a:ext>
            </a:extLst>
          </p:cNvPr>
          <p:cNvSpPr/>
          <p:nvPr/>
        </p:nvSpPr>
        <p:spPr>
          <a:xfrm>
            <a:off x="7820385" y="4897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2ECC71"/>
                </a:solidFill>
              </a:rPr>
              <a:t>9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BEAEF415-85A0-BC3E-8A05-B82590003938}"/>
              </a:ext>
            </a:extLst>
          </p:cNvPr>
          <p:cNvSpPr/>
          <p:nvPr/>
        </p:nvSpPr>
        <p:spPr>
          <a:xfrm>
            <a:off x="7820385" y="5786504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2ECC71"/>
                </a:solidFill>
              </a:rPr>
              <a:t>12</a:t>
            </a:r>
          </a:p>
        </p:txBody>
      </p:sp>
      <p:sp>
        <p:nvSpPr>
          <p:cNvPr id="4121" name="TextBox 4120">
            <a:extLst>
              <a:ext uri="{FF2B5EF4-FFF2-40B4-BE49-F238E27FC236}">
                <a16:creationId xmlns:a16="http://schemas.microsoft.com/office/drawing/2014/main" id="{2762ED61-F4BE-02E8-8CF5-A14F70DA413E}"/>
              </a:ext>
            </a:extLst>
          </p:cNvPr>
          <p:cNvSpPr txBox="1"/>
          <p:nvPr/>
        </p:nvSpPr>
        <p:spPr>
          <a:xfrm>
            <a:off x="1524000" y="-12065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126" name="Rounded Rectangle 4125">
            <a:extLst>
              <a:ext uri="{FF2B5EF4-FFF2-40B4-BE49-F238E27FC236}">
                <a16:creationId xmlns:a16="http://schemas.microsoft.com/office/drawing/2014/main" id="{1E23AD46-8FCC-6AC5-96BE-4EDF92A82661}"/>
              </a:ext>
            </a:extLst>
          </p:cNvPr>
          <p:cNvSpPr/>
          <p:nvPr/>
        </p:nvSpPr>
        <p:spPr>
          <a:xfrm>
            <a:off x="5964371" y="3120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1</a:t>
            </a:r>
          </a:p>
        </p:txBody>
      </p:sp>
      <p:sp>
        <p:nvSpPr>
          <p:cNvPr id="4127" name="Rounded Rectangle 4126">
            <a:extLst>
              <a:ext uri="{FF2B5EF4-FFF2-40B4-BE49-F238E27FC236}">
                <a16:creationId xmlns:a16="http://schemas.microsoft.com/office/drawing/2014/main" id="{41980FDA-E6D6-5CE8-45F6-D179C498CF39}"/>
              </a:ext>
            </a:extLst>
          </p:cNvPr>
          <p:cNvSpPr/>
          <p:nvPr/>
        </p:nvSpPr>
        <p:spPr>
          <a:xfrm>
            <a:off x="5964371" y="4009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4</a:t>
            </a:r>
          </a:p>
        </p:txBody>
      </p:sp>
      <p:sp>
        <p:nvSpPr>
          <p:cNvPr id="4128" name="Rounded Rectangle 4127">
            <a:extLst>
              <a:ext uri="{FF2B5EF4-FFF2-40B4-BE49-F238E27FC236}">
                <a16:creationId xmlns:a16="http://schemas.microsoft.com/office/drawing/2014/main" id="{1B861DD1-9B51-A4EE-8CDF-28BF615EF0CC}"/>
              </a:ext>
            </a:extLst>
          </p:cNvPr>
          <p:cNvSpPr/>
          <p:nvPr/>
        </p:nvSpPr>
        <p:spPr>
          <a:xfrm>
            <a:off x="5964371" y="4898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7</a:t>
            </a:r>
          </a:p>
        </p:txBody>
      </p:sp>
      <p:sp>
        <p:nvSpPr>
          <p:cNvPr id="4132" name="Rounded Rectangle 4131">
            <a:extLst>
              <a:ext uri="{FF2B5EF4-FFF2-40B4-BE49-F238E27FC236}">
                <a16:creationId xmlns:a16="http://schemas.microsoft.com/office/drawing/2014/main" id="{0FAE3AEE-2850-0FFF-59FF-F333974EE539}"/>
              </a:ext>
            </a:extLst>
          </p:cNvPr>
          <p:cNvSpPr/>
          <p:nvPr/>
        </p:nvSpPr>
        <p:spPr>
          <a:xfrm>
            <a:off x="5965805" y="5787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EDEDE"/>
                </a:solidFill>
              </a:rPr>
              <a:t>10</a:t>
            </a:r>
          </a:p>
        </p:txBody>
      </p:sp>
      <p:sp>
        <p:nvSpPr>
          <p:cNvPr id="4133" name="Rounded Rectangle 4132">
            <a:extLst>
              <a:ext uri="{FF2B5EF4-FFF2-40B4-BE49-F238E27FC236}">
                <a16:creationId xmlns:a16="http://schemas.microsoft.com/office/drawing/2014/main" id="{6BB7F44A-333A-D2EA-63AF-F503815F99F4}"/>
              </a:ext>
            </a:extLst>
          </p:cNvPr>
          <p:cNvSpPr/>
          <p:nvPr/>
        </p:nvSpPr>
        <p:spPr>
          <a:xfrm>
            <a:off x="6892378" y="3120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2</a:t>
            </a:r>
          </a:p>
        </p:txBody>
      </p:sp>
      <p:sp>
        <p:nvSpPr>
          <p:cNvPr id="4134" name="Rounded Rectangle 4133">
            <a:extLst>
              <a:ext uri="{FF2B5EF4-FFF2-40B4-BE49-F238E27FC236}">
                <a16:creationId xmlns:a16="http://schemas.microsoft.com/office/drawing/2014/main" id="{EBEFD6BF-0C1F-98EB-5214-1D8256115B78}"/>
              </a:ext>
            </a:extLst>
          </p:cNvPr>
          <p:cNvSpPr/>
          <p:nvPr/>
        </p:nvSpPr>
        <p:spPr>
          <a:xfrm>
            <a:off x="6892378" y="4009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5</a:t>
            </a:r>
          </a:p>
        </p:txBody>
      </p:sp>
      <p:sp>
        <p:nvSpPr>
          <p:cNvPr id="4135" name="Rounded Rectangle 4134">
            <a:extLst>
              <a:ext uri="{FF2B5EF4-FFF2-40B4-BE49-F238E27FC236}">
                <a16:creationId xmlns:a16="http://schemas.microsoft.com/office/drawing/2014/main" id="{10CFFC88-54F9-A61B-28A2-E872DF14DF15}"/>
              </a:ext>
            </a:extLst>
          </p:cNvPr>
          <p:cNvSpPr/>
          <p:nvPr/>
        </p:nvSpPr>
        <p:spPr>
          <a:xfrm>
            <a:off x="6892378" y="4898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8</a:t>
            </a:r>
          </a:p>
        </p:txBody>
      </p:sp>
      <p:sp>
        <p:nvSpPr>
          <p:cNvPr id="4136" name="Rounded Rectangle 4135">
            <a:extLst>
              <a:ext uri="{FF2B5EF4-FFF2-40B4-BE49-F238E27FC236}">
                <a16:creationId xmlns:a16="http://schemas.microsoft.com/office/drawing/2014/main" id="{5278B8BC-5BA6-3458-F420-11838088FAF4}"/>
              </a:ext>
            </a:extLst>
          </p:cNvPr>
          <p:cNvSpPr/>
          <p:nvPr/>
        </p:nvSpPr>
        <p:spPr>
          <a:xfrm>
            <a:off x="6892378" y="5787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EDEDE"/>
                </a:solidFill>
              </a:rPr>
              <a:t>11</a:t>
            </a:r>
          </a:p>
        </p:txBody>
      </p:sp>
      <p:sp>
        <p:nvSpPr>
          <p:cNvPr id="4137" name="Rounded Rectangle 4136">
            <a:extLst>
              <a:ext uri="{FF2B5EF4-FFF2-40B4-BE49-F238E27FC236}">
                <a16:creationId xmlns:a16="http://schemas.microsoft.com/office/drawing/2014/main" id="{225BF633-B4A5-54C3-62C3-AAA2945AECEA}"/>
              </a:ext>
            </a:extLst>
          </p:cNvPr>
          <p:cNvSpPr/>
          <p:nvPr/>
        </p:nvSpPr>
        <p:spPr>
          <a:xfrm>
            <a:off x="7820385" y="3120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3</a:t>
            </a:r>
          </a:p>
        </p:txBody>
      </p:sp>
      <p:sp>
        <p:nvSpPr>
          <p:cNvPr id="4138" name="Rounded Rectangle 4137">
            <a:extLst>
              <a:ext uri="{FF2B5EF4-FFF2-40B4-BE49-F238E27FC236}">
                <a16:creationId xmlns:a16="http://schemas.microsoft.com/office/drawing/2014/main" id="{A63BBB21-7AEA-C711-2A5B-40375CF37D23}"/>
              </a:ext>
            </a:extLst>
          </p:cNvPr>
          <p:cNvSpPr/>
          <p:nvPr/>
        </p:nvSpPr>
        <p:spPr>
          <a:xfrm>
            <a:off x="7820385" y="4009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6</a:t>
            </a:r>
          </a:p>
        </p:txBody>
      </p:sp>
      <p:sp>
        <p:nvSpPr>
          <p:cNvPr id="4139" name="Rounded Rectangle 4138">
            <a:extLst>
              <a:ext uri="{FF2B5EF4-FFF2-40B4-BE49-F238E27FC236}">
                <a16:creationId xmlns:a16="http://schemas.microsoft.com/office/drawing/2014/main" id="{AF5E9514-FDFA-F6BC-FBC0-C0B37AB8D843}"/>
              </a:ext>
            </a:extLst>
          </p:cNvPr>
          <p:cNvSpPr/>
          <p:nvPr/>
        </p:nvSpPr>
        <p:spPr>
          <a:xfrm>
            <a:off x="7820385" y="4898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DEDEDE"/>
                </a:solidFill>
              </a:rPr>
              <a:t>9</a:t>
            </a:r>
          </a:p>
        </p:txBody>
      </p:sp>
      <p:sp>
        <p:nvSpPr>
          <p:cNvPr id="4140" name="Rounded Rectangle 4139">
            <a:extLst>
              <a:ext uri="{FF2B5EF4-FFF2-40B4-BE49-F238E27FC236}">
                <a16:creationId xmlns:a16="http://schemas.microsoft.com/office/drawing/2014/main" id="{4034B3EA-503A-0084-C26D-AE60CA5B8628}"/>
              </a:ext>
            </a:extLst>
          </p:cNvPr>
          <p:cNvSpPr/>
          <p:nvPr/>
        </p:nvSpPr>
        <p:spPr>
          <a:xfrm>
            <a:off x="7820385" y="5787400"/>
            <a:ext cx="731520" cy="731520"/>
          </a:xfrm>
          <a:prstGeom prst="roundRect">
            <a:avLst/>
          </a:prstGeom>
          <a:solidFill>
            <a:srgbClr val="DEDED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DEDEDE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1842272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88A6B2B-D394-0EDD-51A9-56804C42CBBB}"/>
              </a:ext>
            </a:extLst>
          </p:cNvPr>
          <p:cNvSpPr/>
          <p:nvPr/>
        </p:nvSpPr>
        <p:spPr>
          <a:xfrm>
            <a:off x="4185920" y="1849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E0968EB-9956-8644-E07A-4F2B9A7868E6}"/>
              </a:ext>
            </a:extLst>
          </p:cNvPr>
          <p:cNvSpPr/>
          <p:nvPr/>
        </p:nvSpPr>
        <p:spPr>
          <a:xfrm>
            <a:off x="4185920" y="2738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86FC58F-4999-49DF-FEC6-3808A64FC22A}"/>
              </a:ext>
            </a:extLst>
          </p:cNvPr>
          <p:cNvSpPr/>
          <p:nvPr/>
        </p:nvSpPr>
        <p:spPr>
          <a:xfrm>
            <a:off x="4185920" y="3627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184FB20-816C-CD06-38F0-0ABC9F1C22A1}"/>
              </a:ext>
            </a:extLst>
          </p:cNvPr>
          <p:cNvSpPr/>
          <p:nvPr/>
        </p:nvSpPr>
        <p:spPr>
          <a:xfrm>
            <a:off x="4185920" y="4516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F821C6-31D1-58C7-0766-8F9488BC902B}"/>
              </a:ext>
            </a:extLst>
          </p:cNvPr>
          <p:cNvSpPr txBox="1"/>
          <p:nvPr/>
        </p:nvSpPr>
        <p:spPr>
          <a:xfrm>
            <a:off x="1859885" y="1894994"/>
            <a:ext cx="1939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Folk Festival" panose="02000500000000000000" pitchFamily="2" charset="77"/>
              </a:rPr>
              <a:t>TEAM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4FDEDB7-5062-A6C5-E0C5-A7EB4A376021}"/>
              </a:ext>
            </a:extLst>
          </p:cNvPr>
          <p:cNvSpPr txBox="1"/>
          <p:nvPr/>
        </p:nvSpPr>
        <p:spPr>
          <a:xfrm>
            <a:off x="1859885" y="2823309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Folk Festival" panose="02000500000000000000" pitchFamily="2" charset="77"/>
              </a:rPr>
              <a:t>TEAM 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2D55789-2FED-5B2F-A50A-3B85DB5161AC}"/>
              </a:ext>
            </a:extLst>
          </p:cNvPr>
          <p:cNvSpPr txBox="1"/>
          <p:nvPr/>
        </p:nvSpPr>
        <p:spPr>
          <a:xfrm>
            <a:off x="1859884" y="3669714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Folk Festival" panose="02000500000000000000" pitchFamily="2" charset="77"/>
              </a:rPr>
              <a:t>TEAM 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72E14A4-1701-3125-A1B8-446033990A28}"/>
              </a:ext>
            </a:extLst>
          </p:cNvPr>
          <p:cNvSpPr txBox="1"/>
          <p:nvPr/>
        </p:nvSpPr>
        <p:spPr>
          <a:xfrm>
            <a:off x="1859885" y="4601309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Folk Festival" panose="02000500000000000000" pitchFamily="2" charset="77"/>
              </a:rPr>
              <a:t>TEAM 4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0359FEF-6BFF-575A-CF4D-9F4563DA2A4D}"/>
              </a:ext>
            </a:extLst>
          </p:cNvPr>
          <p:cNvSpPr/>
          <p:nvPr/>
        </p:nvSpPr>
        <p:spPr>
          <a:xfrm>
            <a:off x="5113927" y="1849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D7F5C7F8-DB63-3DF2-E558-6170832C4F69}"/>
              </a:ext>
            </a:extLst>
          </p:cNvPr>
          <p:cNvSpPr/>
          <p:nvPr/>
        </p:nvSpPr>
        <p:spPr>
          <a:xfrm>
            <a:off x="5113927" y="2738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BC0E709-C3DD-D1B8-E145-D3CC08A8A5AF}"/>
              </a:ext>
            </a:extLst>
          </p:cNvPr>
          <p:cNvSpPr/>
          <p:nvPr/>
        </p:nvSpPr>
        <p:spPr>
          <a:xfrm>
            <a:off x="5113927" y="3627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E1A29500-358F-AD31-1FC6-3A4E3ED47266}"/>
              </a:ext>
            </a:extLst>
          </p:cNvPr>
          <p:cNvSpPr/>
          <p:nvPr/>
        </p:nvSpPr>
        <p:spPr>
          <a:xfrm>
            <a:off x="5113927" y="4516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24D7CDFD-5EE9-6E53-1A6B-DB60E62A8E91}"/>
              </a:ext>
            </a:extLst>
          </p:cNvPr>
          <p:cNvSpPr/>
          <p:nvPr/>
        </p:nvSpPr>
        <p:spPr>
          <a:xfrm>
            <a:off x="6041934" y="1849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975D9E36-7ABB-0AF2-46C8-A878C7690A12}"/>
              </a:ext>
            </a:extLst>
          </p:cNvPr>
          <p:cNvSpPr/>
          <p:nvPr/>
        </p:nvSpPr>
        <p:spPr>
          <a:xfrm>
            <a:off x="6041934" y="2738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53735B2-C636-3B94-0F16-85EAB06216DE}"/>
              </a:ext>
            </a:extLst>
          </p:cNvPr>
          <p:cNvSpPr/>
          <p:nvPr/>
        </p:nvSpPr>
        <p:spPr>
          <a:xfrm>
            <a:off x="6041934" y="3627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AD4061E0-C15E-D01A-E581-97149337DF88}"/>
              </a:ext>
            </a:extLst>
          </p:cNvPr>
          <p:cNvSpPr/>
          <p:nvPr/>
        </p:nvSpPr>
        <p:spPr>
          <a:xfrm>
            <a:off x="6041934" y="4516120"/>
            <a:ext cx="731520" cy="731520"/>
          </a:xfrm>
          <a:prstGeom prst="roundRect">
            <a:avLst/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74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6871E-6658-576B-5845-F4E6BD74F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>
            <a:extLst>
              <a:ext uri="{FF2B5EF4-FFF2-40B4-BE49-F238E27FC236}">
                <a16:creationId xmlns:a16="http://schemas.microsoft.com/office/drawing/2014/main" id="{BA557DE9-48E8-1D25-5421-86218813E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32E3EC6A-3D20-3388-F004-5F476BF72E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4"/>
          <a:stretch/>
        </p:blipFill>
        <p:spPr bwMode="auto">
          <a:xfrm>
            <a:off x="0" y="-338667"/>
            <a:ext cx="12283851" cy="719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1EFD06-9BF5-43BF-CC84-847F212FCFC5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B74134C6-B4F7-3177-E050-02BC0202FC8B}"/>
              </a:ext>
            </a:extLst>
          </p:cNvPr>
          <p:cNvSpPr/>
          <p:nvPr/>
        </p:nvSpPr>
        <p:spPr>
          <a:xfrm>
            <a:off x="-97353" y="1639424"/>
            <a:ext cx="12540343" cy="845928"/>
          </a:xfrm>
          <a:custGeom>
            <a:avLst/>
            <a:gdLst>
              <a:gd name="connsiteX0" fmla="*/ 0 w 12540343"/>
              <a:gd name="connsiteY0" fmla="*/ 827315 h 845928"/>
              <a:gd name="connsiteX1" fmla="*/ 1538514 w 12540343"/>
              <a:gd name="connsiteY1" fmla="*/ 812800 h 845928"/>
              <a:gd name="connsiteX2" fmla="*/ 2438400 w 12540343"/>
              <a:gd name="connsiteY2" fmla="*/ 522515 h 845928"/>
              <a:gd name="connsiteX3" fmla="*/ 3323771 w 12540343"/>
              <a:gd name="connsiteY3" fmla="*/ 435429 h 845928"/>
              <a:gd name="connsiteX4" fmla="*/ 4615543 w 12540343"/>
              <a:gd name="connsiteY4" fmla="*/ 711200 h 845928"/>
              <a:gd name="connsiteX5" fmla="*/ 5588000 w 12540343"/>
              <a:gd name="connsiteY5" fmla="*/ 464458 h 845928"/>
              <a:gd name="connsiteX6" fmla="*/ 7242629 w 12540343"/>
              <a:gd name="connsiteY6" fmla="*/ 493486 h 845928"/>
              <a:gd name="connsiteX7" fmla="*/ 8519886 w 12540343"/>
              <a:gd name="connsiteY7" fmla="*/ 580572 h 845928"/>
              <a:gd name="connsiteX8" fmla="*/ 8781143 w 12540343"/>
              <a:gd name="connsiteY8" fmla="*/ 348343 h 845928"/>
              <a:gd name="connsiteX9" fmla="*/ 9419771 w 12540343"/>
              <a:gd name="connsiteY9" fmla="*/ 348343 h 845928"/>
              <a:gd name="connsiteX10" fmla="*/ 11930743 w 12540343"/>
              <a:gd name="connsiteY10" fmla="*/ 754743 h 845928"/>
              <a:gd name="connsiteX11" fmla="*/ 12540343 w 12540343"/>
              <a:gd name="connsiteY11" fmla="*/ 0 h 845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540343" h="845928" extrusionOk="0">
                <a:moveTo>
                  <a:pt x="0" y="827315"/>
                </a:moveTo>
                <a:cubicBezTo>
                  <a:pt x="506602" y="808784"/>
                  <a:pt x="1097883" y="876447"/>
                  <a:pt x="1538514" y="812800"/>
                </a:cubicBezTo>
                <a:cubicBezTo>
                  <a:pt x="1976673" y="768686"/>
                  <a:pt x="2112067" y="586325"/>
                  <a:pt x="2438400" y="522515"/>
                </a:cubicBezTo>
                <a:cubicBezTo>
                  <a:pt x="2722935" y="472323"/>
                  <a:pt x="2959123" y="413879"/>
                  <a:pt x="3323771" y="435429"/>
                </a:cubicBezTo>
                <a:cubicBezTo>
                  <a:pt x="3656555" y="450423"/>
                  <a:pt x="4287224" y="729799"/>
                  <a:pt x="4615543" y="711200"/>
                </a:cubicBezTo>
                <a:cubicBezTo>
                  <a:pt x="5030777" y="720530"/>
                  <a:pt x="5153561" y="493728"/>
                  <a:pt x="5588000" y="464458"/>
                </a:cubicBezTo>
                <a:cubicBezTo>
                  <a:pt x="6001799" y="424489"/>
                  <a:pt x="6734161" y="492796"/>
                  <a:pt x="7242629" y="493486"/>
                </a:cubicBezTo>
                <a:cubicBezTo>
                  <a:pt x="7730061" y="501247"/>
                  <a:pt x="8234532" y="644974"/>
                  <a:pt x="8519886" y="580572"/>
                </a:cubicBezTo>
                <a:cubicBezTo>
                  <a:pt x="8782361" y="559771"/>
                  <a:pt x="8639908" y="389151"/>
                  <a:pt x="8781143" y="348343"/>
                </a:cubicBezTo>
                <a:cubicBezTo>
                  <a:pt x="8929646" y="309399"/>
                  <a:pt x="8896483" y="281955"/>
                  <a:pt x="9419771" y="348343"/>
                </a:cubicBezTo>
                <a:cubicBezTo>
                  <a:pt x="9967016" y="449289"/>
                  <a:pt x="11414332" y="850950"/>
                  <a:pt x="11930743" y="754743"/>
                </a:cubicBezTo>
                <a:cubicBezTo>
                  <a:pt x="12466290" y="720487"/>
                  <a:pt x="12436399" y="123764"/>
                  <a:pt x="12540343" y="0"/>
                </a:cubicBezTo>
              </a:path>
            </a:pathLst>
          </a:custGeom>
          <a:noFill/>
          <a:ln w="114300" cmpd="tri">
            <a:solidFill>
              <a:srgbClr val="DEE77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540343"/>
                      <a:gd name="connsiteY0" fmla="*/ 827315 h 845928"/>
                      <a:gd name="connsiteX1" fmla="*/ 1538514 w 12540343"/>
                      <a:gd name="connsiteY1" fmla="*/ 812800 h 845928"/>
                      <a:gd name="connsiteX2" fmla="*/ 2438400 w 12540343"/>
                      <a:gd name="connsiteY2" fmla="*/ 522515 h 845928"/>
                      <a:gd name="connsiteX3" fmla="*/ 3323771 w 12540343"/>
                      <a:gd name="connsiteY3" fmla="*/ 435429 h 845928"/>
                      <a:gd name="connsiteX4" fmla="*/ 4615543 w 12540343"/>
                      <a:gd name="connsiteY4" fmla="*/ 711200 h 845928"/>
                      <a:gd name="connsiteX5" fmla="*/ 5588000 w 12540343"/>
                      <a:gd name="connsiteY5" fmla="*/ 464458 h 845928"/>
                      <a:gd name="connsiteX6" fmla="*/ 7242629 w 12540343"/>
                      <a:gd name="connsiteY6" fmla="*/ 493486 h 845928"/>
                      <a:gd name="connsiteX7" fmla="*/ 8519886 w 12540343"/>
                      <a:gd name="connsiteY7" fmla="*/ 580572 h 845928"/>
                      <a:gd name="connsiteX8" fmla="*/ 8781143 w 12540343"/>
                      <a:gd name="connsiteY8" fmla="*/ 348343 h 845928"/>
                      <a:gd name="connsiteX9" fmla="*/ 9419771 w 12540343"/>
                      <a:gd name="connsiteY9" fmla="*/ 348343 h 845928"/>
                      <a:gd name="connsiteX10" fmla="*/ 11930743 w 12540343"/>
                      <a:gd name="connsiteY10" fmla="*/ 754743 h 845928"/>
                      <a:gd name="connsiteX11" fmla="*/ 12540343 w 12540343"/>
                      <a:gd name="connsiteY11" fmla="*/ 0 h 845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540343" h="845928">
                        <a:moveTo>
                          <a:pt x="0" y="827315"/>
                        </a:moveTo>
                        <a:cubicBezTo>
                          <a:pt x="566057" y="845457"/>
                          <a:pt x="1132114" y="863600"/>
                          <a:pt x="1538514" y="812800"/>
                        </a:cubicBezTo>
                        <a:cubicBezTo>
                          <a:pt x="1944914" y="762000"/>
                          <a:pt x="2140857" y="585410"/>
                          <a:pt x="2438400" y="522515"/>
                        </a:cubicBezTo>
                        <a:cubicBezTo>
                          <a:pt x="2735943" y="459620"/>
                          <a:pt x="2960914" y="403982"/>
                          <a:pt x="3323771" y="435429"/>
                        </a:cubicBezTo>
                        <a:cubicBezTo>
                          <a:pt x="3686628" y="466876"/>
                          <a:pt x="4238172" y="706362"/>
                          <a:pt x="4615543" y="711200"/>
                        </a:cubicBezTo>
                        <a:cubicBezTo>
                          <a:pt x="4992914" y="716038"/>
                          <a:pt x="5150152" y="500744"/>
                          <a:pt x="5588000" y="464458"/>
                        </a:cubicBezTo>
                        <a:cubicBezTo>
                          <a:pt x="6025848" y="428172"/>
                          <a:pt x="6753982" y="474134"/>
                          <a:pt x="7242629" y="493486"/>
                        </a:cubicBezTo>
                        <a:cubicBezTo>
                          <a:pt x="7731276" y="512838"/>
                          <a:pt x="8263467" y="604762"/>
                          <a:pt x="8519886" y="580572"/>
                        </a:cubicBezTo>
                        <a:cubicBezTo>
                          <a:pt x="8776305" y="556381"/>
                          <a:pt x="8631162" y="387048"/>
                          <a:pt x="8781143" y="348343"/>
                        </a:cubicBezTo>
                        <a:cubicBezTo>
                          <a:pt x="8931124" y="309638"/>
                          <a:pt x="8894838" y="280610"/>
                          <a:pt x="9419771" y="348343"/>
                        </a:cubicBezTo>
                        <a:cubicBezTo>
                          <a:pt x="9944704" y="416076"/>
                          <a:pt x="11410648" y="812800"/>
                          <a:pt x="11930743" y="754743"/>
                        </a:cubicBezTo>
                        <a:cubicBezTo>
                          <a:pt x="12450838" y="696686"/>
                          <a:pt x="12424229" y="108857"/>
                          <a:pt x="12540343" y="0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99B72240-B4B7-FF78-3AE7-F3D4D66424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99211" r="1"/>
          <a:stretch/>
        </p:blipFill>
        <p:spPr>
          <a:xfrm>
            <a:off x="12363089" y="1597062"/>
            <a:ext cx="98940" cy="945990"/>
          </a:xfrm>
          <a:prstGeom prst="rect">
            <a:avLst/>
          </a:prstGeom>
        </p:spPr>
      </p:pic>
      <p:sp>
        <p:nvSpPr>
          <p:cNvPr id="4111" name="Oval 4110">
            <a:extLst>
              <a:ext uri="{FF2B5EF4-FFF2-40B4-BE49-F238E27FC236}">
                <a16:creationId xmlns:a16="http://schemas.microsoft.com/office/drawing/2014/main" id="{94D7B40D-C90A-ED0B-745D-A7CE031A5C78}"/>
              </a:ext>
            </a:extLst>
          </p:cNvPr>
          <p:cNvSpPr/>
          <p:nvPr/>
        </p:nvSpPr>
        <p:spPr>
          <a:xfrm>
            <a:off x="-322922" y="2417544"/>
            <a:ext cx="135616" cy="135616"/>
          </a:xfrm>
          <a:prstGeom prst="ellipse">
            <a:avLst/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DDFC36C-8C1F-245F-8564-6D9A24D319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306" r="18943"/>
          <a:stretch/>
        </p:blipFill>
        <p:spPr>
          <a:xfrm>
            <a:off x="-35307" y="1592950"/>
            <a:ext cx="10141259" cy="945990"/>
          </a:xfrm>
          <a:prstGeom prst="rect">
            <a:avLst/>
          </a:prstGeom>
        </p:spPr>
      </p:pic>
      <p:pic>
        <p:nvPicPr>
          <p:cNvPr id="2" name="Picture 6" descr="ChellaType Font Generator Preview">
            <a:extLst>
              <a:ext uri="{FF2B5EF4-FFF2-40B4-BE49-F238E27FC236}">
                <a16:creationId xmlns:a16="http://schemas.microsoft.com/office/drawing/2014/main" id="{2C50E067-16D1-85BC-C97A-1844C4E0E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4100">
            <a:extLst>
              <a:ext uri="{FF2B5EF4-FFF2-40B4-BE49-F238E27FC236}">
                <a16:creationId xmlns:a16="http://schemas.microsoft.com/office/drawing/2014/main" id="{021EF52E-5A23-4637-950A-0BBAE1C3C288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1995" y="1753767"/>
            <a:ext cx="1088497" cy="655178"/>
          </a:xfrm>
          <a:prstGeom prst="rect">
            <a:avLst/>
          </a:prstGeom>
        </p:spPr>
      </p:pic>
      <p:pic>
        <p:nvPicPr>
          <p:cNvPr id="4103" name="Picture 4102">
            <a:extLst>
              <a:ext uri="{FF2B5EF4-FFF2-40B4-BE49-F238E27FC236}">
                <a16:creationId xmlns:a16="http://schemas.microsoft.com/office/drawing/2014/main" id="{E8C914CF-A59E-F04A-0A06-D2B6BFC7E135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46627" y="1352169"/>
            <a:ext cx="1088497" cy="655178"/>
          </a:xfrm>
          <a:prstGeom prst="rect">
            <a:avLst/>
          </a:prstGeom>
        </p:spPr>
      </p:pic>
      <p:pic>
        <p:nvPicPr>
          <p:cNvPr id="4105" name="Picture 4104">
            <a:extLst>
              <a:ext uri="{FF2B5EF4-FFF2-40B4-BE49-F238E27FC236}">
                <a16:creationId xmlns:a16="http://schemas.microsoft.com/office/drawing/2014/main" id="{69FAADDD-80C1-E5CB-7BC3-2EF186A5750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4386" y="1352169"/>
            <a:ext cx="1088497" cy="655178"/>
          </a:xfrm>
          <a:prstGeom prst="rect">
            <a:avLst/>
          </a:prstGeom>
        </p:spPr>
      </p:pic>
      <p:pic>
        <p:nvPicPr>
          <p:cNvPr id="4107" name="Picture 4106">
            <a:extLst>
              <a:ext uri="{FF2B5EF4-FFF2-40B4-BE49-F238E27FC236}">
                <a16:creationId xmlns:a16="http://schemas.microsoft.com/office/drawing/2014/main" id="{5509E651-4B64-BECC-748A-921E895B8485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35311" y="1263734"/>
            <a:ext cx="1088497" cy="655178"/>
          </a:xfrm>
          <a:prstGeom prst="rect">
            <a:avLst/>
          </a:prstGeom>
        </p:spPr>
      </p:pic>
      <p:pic>
        <p:nvPicPr>
          <p:cNvPr id="4109" name="Picture 4108">
            <a:extLst>
              <a:ext uri="{FF2B5EF4-FFF2-40B4-BE49-F238E27FC236}">
                <a16:creationId xmlns:a16="http://schemas.microsoft.com/office/drawing/2014/main" id="{995D7DDD-974E-CA55-B0B6-7B5B4F937F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73786" y="1644404"/>
            <a:ext cx="1088497" cy="655178"/>
          </a:xfrm>
          <a:prstGeom prst="rect">
            <a:avLst/>
          </a:prstGeom>
        </p:spPr>
      </p:pic>
      <p:grpSp>
        <p:nvGrpSpPr>
          <p:cNvPr id="4114" name="Group 4113">
            <a:extLst>
              <a:ext uri="{FF2B5EF4-FFF2-40B4-BE49-F238E27FC236}">
                <a16:creationId xmlns:a16="http://schemas.microsoft.com/office/drawing/2014/main" id="{58F4C952-7422-C046-6E25-B777DE64CC10}"/>
              </a:ext>
            </a:extLst>
          </p:cNvPr>
          <p:cNvGrpSpPr/>
          <p:nvPr/>
        </p:nvGrpSpPr>
        <p:grpSpPr>
          <a:xfrm>
            <a:off x="5964180" y="1603132"/>
            <a:ext cx="478703" cy="372534"/>
            <a:chOff x="584974" y="4006819"/>
            <a:chExt cx="971268" cy="755856"/>
          </a:xfrm>
        </p:grpSpPr>
        <p:pic>
          <p:nvPicPr>
            <p:cNvPr id="4115" name="Picture 14" descr="Speaker - Free technology icons">
              <a:extLst>
                <a:ext uri="{FF2B5EF4-FFF2-40B4-BE49-F238E27FC236}">
                  <a16:creationId xmlns:a16="http://schemas.microsoft.com/office/drawing/2014/main" id="{3F9C4B75-70BF-CC7E-8288-B12EB2B20D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974" y="4428623"/>
              <a:ext cx="273644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6" name="Picture 10" descr="Circus - Free entertainment icons">
              <a:extLst>
                <a:ext uri="{FF2B5EF4-FFF2-40B4-BE49-F238E27FC236}">
                  <a16:creationId xmlns:a16="http://schemas.microsoft.com/office/drawing/2014/main" id="{3CD08FDE-8516-60F8-5E1E-D69EA19266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386" y="400681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18" name="Group 4117">
            <a:extLst>
              <a:ext uri="{FF2B5EF4-FFF2-40B4-BE49-F238E27FC236}">
                <a16:creationId xmlns:a16="http://schemas.microsoft.com/office/drawing/2014/main" id="{4DC9D3F9-1D9E-CE6F-673A-1710B9CD3579}"/>
              </a:ext>
            </a:extLst>
          </p:cNvPr>
          <p:cNvGrpSpPr/>
          <p:nvPr/>
        </p:nvGrpSpPr>
        <p:grpSpPr>
          <a:xfrm>
            <a:off x="2945144" y="1590774"/>
            <a:ext cx="484911" cy="382906"/>
            <a:chOff x="3267075" y="2986509"/>
            <a:chExt cx="957214" cy="755856"/>
          </a:xfrm>
        </p:grpSpPr>
        <p:pic>
          <p:nvPicPr>
            <p:cNvPr id="4119" name="Picture 14" descr="Speaker - Free technology icons">
              <a:extLst>
                <a:ext uri="{FF2B5EF4-FFF2-40B4-BE49-F238E27FC236}">
                  <a16:creationId xmlns:a16="http://schemas.microsoft.com/office/drawing/2014/main" id="{082FB8B0-1404-7C58-0138-C4AF2DC7B5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959812" y="3408313"/>
              <a:ext cx="264477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20" name="Picture 10" descr="Circus - Free entertainment icons">
              <a:extLst>
                <a:ext uri="{FF2B5EF4-FFF2-40B4-BE49-F238E27FC236}">
                  <a16:creationId xmlns:a16="http://schemas.microsoft.com/office/drawing/2014/main" id="{EE0257E7-0321-5B1E-780E-D206785455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7075" y="298650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8" name="Picture 10" descr="Christmas tree - Free christmas icons">
            <a:extLst>
              <a:ext uri="{FF2B5EF4-FFF2-40B4-BE49-F238E27FC236}">
                <a16:creationId xmlns:a16="http://schemas.microsoft.com/office/drawing/2014/main" id="{C14EF683-AC9D-1402-057F-C4CEA86A5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2166" y="1842842"/>
            <a:ext cx="505390" cy="50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3DEF80B7-1389-AD3E-F5E4-6242642A5DE0}"/>
              </a:ext>
            </a:extLst>
          </p:cNvPr>
          <p:cNvGrpSpPr/>
          <p:nvPr/>
        </p:nvGrpSpPr>
        <p:grpSpPr>
          <a:xfrm>
            <a:off x="273822" y="2373591"/>
            <a:ext cx="982961" cy="632435"/>
            <a:chOff x="354847" y="2373591"/>
            <a:chExt cx="982961" cy="632435"/>
          </a:xfrm>
        </p:grpSpPr>
        <p:sp>
          <p:nvSpPr>
            <p:cNvPr id="4102" name="Oval 4101">
              <a:extLst>
                <a:ext uri="{FF2B5EF4-FFF2-40B4-BE49-F238E27FC236}">
                  <a16:creationId xmlns:a16="http://schemas.microsoft.com/office/drawing/2014/main" id="{40F42C01-9EEE-2747-CB1A-AFBF5D6230C1}"/>
                </a:ext>
              </a:extLst>
            </p:cNvPr>
            <p:cNvSpPr/>
            <p:nvPr/>
          </p:nvSpPr>
          <p:spPr>
            <a:xfrm>
              <a:off x="732911" y="2373591"/>
              <a:ext cx="226834" cy="226834"/>
            </a:xfrm>
            <a:prstGeom prst="ellipse">
              <a:avLst/>
            </a:prstGeom>
            <a:solidFill>
              <a:srgbClr val="F2F2F2"/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4" name="TextBox 4123">
              <a:extLst>
                <a:ext uri="{FF2B5EF4-FFF2-40B4-BE49-F238E27FC236}">
                  <a16:creationId xmlns:a16="http://schemas.microsoft.com/office/drawing/2014/main" id="{C0C0247A-F172-F6C5-D21F-58D70D03A130}"/>
                </a:ext>
              </a:extLst>
            </p:cNvPr>
            <p:cNvSpPr txBox="1"/>
            <p:nvPr/>
          </p:nvSpPr>
          <p:spPr>
            <a:xfrm>
              <a:off x="354847" y="2605916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INTRO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B8C004B-3C12-6B47-8010-687C8D90E191}"/>
              </a:ext>
            </a:extLst>
          </p:cNvPr>
          <p:cNvGrpSpPr/>
          <p:nvPr/>
        </p:nvGrpSpPr>
        <p:grpSpPr>
          <a:xfrm>
            <a:off x="1484079" y="973399"/>
            <a:ext cx="2813591" cy="1225428"/>
            <a:chOff x="1565104" y="973399"/>
            <a:chExt cx="2813591" cy="1225428"/>
          </a:xfrm>
        </p:grpSpPr>
        <p:sp>
          <p:nvSpPr>
            <p:cNvPr id="4104" name="Oval 4103">
              <a:extLst>
                <a:ext uri="{FF2B5EF4-FFF2-40B4-BE49-F238E27FC236}">
                  <a16:creationId xmlns:a16="http://schemas.microsoft.com/office/drawing/2014/main" id="{5A4F9275-4941-63FB-9DF8-3199A095F556}"/>
                </a:ext>
              </a:extLst>
            </p:cNvPr>
            <p:cNvSpPr/>
            <p:nvPr/>
          </p:nvSpPr>
          <p:spPr>
            <a:xfrm>
              <a:off x="2837543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5" name="TextBox 4124">
              <a:extLst>
                <a:ext uri="{FF2B5EF4-FFF2-40B4-BE49-F238E27FC236}">
                  <a16:creationId xmlns:a16="http://schemas.microsoft.com/office/drawing/2014/main" id="{95B0A025-1951-54AB-1433-37674490B459}"/>
                </a:ext>
              </a:extLst>
            </p:cNvPr>
            <p:cNvSpPr txBox="1"/>
            <p:nvPr/>
          </p:nvSpPr>
          <p:spPr>
            <a:xfrm>
              <a:off x="1565104" y="973399"/>
              <a:ext cx="28135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HIP-HOP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POP FT ELECTRO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DF64CBA-063B-32D9-0F7A-16B7951AEC86}"/>
              </a:ext>
            </a:extLst>
          </p:cNvPr>
          <p:cNvGrpSpPr/>
          <p:nvPr/>
        </p:nvGrpSpPr>
        <p:grpSpPr>
          <a:xfrm>
            <a:off x="4701832" y="1971993"/>
            <a:ext cx="2393604" cy="975034"/>
            <a:chOff x="4782857" y="1971993"/>
            <a:chExt cx="2393604" cy="975034"/>
          </a:xfrm>
        </p:grpSpPr>
        <p:sp>
          <p:nvSpPr>
            <p:cNvPr id="4106" name="Oval 4105">
              <a:extLst>
                <a:ext uri="{FF2B5EF4-FFF2-40B4-BE49-F238E27FC236}">
                  <a16:creationId xmlns:a16="http://schemas.microsoft.com/office/drawing/2014/main" id="{D359E257-A757-8484-F633-9CFBFB1E89BC}"/>
                </a:ext>
              </a:extLst>
            </p:cNvPr>
            <p:cNvSpPr/>
            <p:nvPr/>
          </p:nvSpPr>
          <p:spPr>
            <a:xfrm>
              <a:off x="5845302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9" name="TextBox 4128">
              <a:extLst>
                <a:ext uri="{FF2B5EF4-FFF2-40B4-BE49-F238E27FC236}">
                  <a16:creationId xmlns:a16="http://schemas.microsoft.com/office/drawing/2014/main" id="{4675B78C-F4CC-036C-0140-82B0DD283470}"/>
                </a:ext>
              </a:extLst>
            </p:cNvPr>
            <p:cNvSpPr txBox="1"/>
            <p:nvPr/>
          </p:nvSpPr>
          <p:spPr>
            <a:xfrm>
              <a:off x="4782857" y="2362252"/>
              <a:ext cx="23936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POP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HIP-HOP FT ELECTRO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FAF8567F-670A-6EBE-2949-F8C01CADEB5A}"/>
              </a:ext>
            </a:extLst>
          </p:cNvPr>
          <p:cNvGrpSpPr/>
          <p:nvPr/>
        </p:nvGrpSpPr>
        <p:grpSpPr>
          <a:xfrm>
            <a:off x="8545202" y="1883558"/>
            <a:ext cx="943028" cy="564142"/>
            <a:chOff x="8626227" y="1883558"/>
            <a:chExt cx="943028" cy="564142"/>
          </a:xfrm>
        </p:grpSpPr>
        <p:sp>
          <p:nvSpPr>
            <p:cNvPr id="4108" name="Oval 4107">
              <a:extLst>
                <a:ext uri="{FF2B5EF4-FFF2-40B4-BE49-F238E27FC236}">
                  <a16:creationId xmlns:a16="http://schemas.microsoft.com/office/drawing/2014/main" id="{48550B24-CB1D-A69E-C296-019A45D4F1E9}"/>
                </a:ext>
              </a:extLst>
            </p:cNvPr>
            <p:cNvSpPr/>
            <p:nvPr/>
          </p:nvSpPr>
          <p:spPr>
            <a:xfrm>
              <a:off x="8626227" y="188355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0" name="TextBox 4129">
              <a:extLst>
                <a:ext uri="{FF2B5EF4-FFF2-40B4-BE49-F238E27FC236}">
                  <a16:creationId xmlns:a16="http://schemas.microsoft.com/office/drawing/2014/main" id="{689303A3-730D-607E-EA69-2529A7256C2A}"/>
                </a:ext>
              </a:extLst>
            </p:cNvPr>
            <p:cNvSpPr txBox="1"/>
            <p:nvPr/>
          </p:nvSpPr>
          <p:spPr>
            <a:xfrm>
              <a:off x="8772242" y="2047590"/>
              <a:ext cx="7970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QUIZ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B211892-2C08-25A4-AD28-25D7962B6436}"/>
              </a:ext>
            </a:extLst>
          </p:cNvPr>
          <p:cNvGrpSpPr/>
          <p:nvPr/>
        </p:nvGrpSpPr>
        <p:grpSpPr>
          <a:xfrm>
            <a:off x="10308348" y="2264228"/>
            <a:ext cx="1715534" cy="610576"/>
            <a:chOff x="10389373" y="2264228"/>
            <a:chExt cx="1715534" cy="610576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F7360345-6A0F-69BA-5B1D-E4988A59124E}"/>
                </a:ext>
              </a:extLst>
            </p:cNvPr>
            <p:cNvSpPr/>
            <p:nvPr/>
          </p:nvSpPr>
          <p:spPr>
            <a:xfrm>
              <a:off x="11164702" y="2264228"/>
              <a:ext cx="226834" cy="2268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DEE77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1" name="TextBox 4130">
              <a:extLst>
                <a:ext uri="{FF2B5EF4-FFF2-40B4-BE49-F238E27FC236}">
                  <a16:creationId xmlns:a16="http://schemas.microsoft.com/office/drawing/2014/main" id="{EE7975AF-E05C-D717-275B-F887FE100D1A}"/>
                </a:ext>
              </a:extLst>
            </p:cNvPr>
            <p:cNvSpPr txBox="1"/>
            <p:nvPr/>
          </p:nvSpPr>
          <p:spPr>
            <a:xfrm>
              <a:off x="10389373" y="2536250"/>
              <a:ext cx="17155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F68A61"/>
                  </a:solidFill>
                  <a:latin typeface="Folk Festival" panose="02000500000000000000" pitchFamily="2" charset="77"/>
                </a:rPr>
                <a:t>F</a:t>
              </a:r>
              <a:r>
                <a:rPr lang="en-US" sz="1600" dirty="0">
                  <a:solidFill>
                    <a:srgbClr val="B10DC9"/>
                  </a:solidFill>
                  <a:latin typeface="Folk Festival" panose="02000500000000000000" pitchFamily="2" charset="77"/>
                </a:rPr>
                <a:t>U</a:t>
              </a:r>
              <a:r>
                <a:rPr lang="en-US" sz="1600" dirty="0">
                  <a:solidFill>
                    <a:srgbClr val="2ECC40"/>
                  </a:solidFill>
                  <a:latin typeface="Folk Festival" panose="02000500000000000000" pitchFamily="2" charset="77"/>
                </a:rPr>
                <a:t>L</a:t>
              </a:r>
              <a:r>
                <a:rPr lang="en-US" sz="1600" dirty="0">
                  <a:solidFill>
                    <a:srgbClr val="007BFF"/>
                  </a:solidFill>
                  <a:latin typeface="Folk Festival" panose="02000500000000000000" pitchFamily="2" charset="77"/>
                </a:rPr>
                <a:t>L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rgbClr val="F68A61"/>
                  </a:solidFill>
                  <a:latin typeface="Folk Festival" panose="02000500000000000000" pitchFamily="2" charset="77"/>
                </a:rPr>
                <a:t>M</a:t>
              </a:r>
              <a:r>
                <a:rPr lang="en-US" sz="1600" dirty="0">
                  <a:solidFill>
                    <a:srgbClr val="B10DC9"/>
                  </a:solidFill>
                  <a:latin typeface="Folk Festival" panose="02000500000000000000" pitchFamily="2" charset="77"/>
                </a:rPr>
                <a:t>A</a:t>
              </a:r>
              <a:r>
                <a:rPr lang="en-US" sz="1600" dirty="0">
                  <a:solidFill>
                    <a:srgbClr val="2ECC40"/>
                  </a:solidFill>
                  <a:latin typeface="Folk Festival" panose="02000500000000000000" pitchFamily="2" charset="77"/>
                </a:rPr>
                <a:t>S</a:t>
              </a:r>
              <a:r>
                <a:rPr lang="en-US" sz="1600" dirty="0">
                  <a:solidFill>
                    <a:srgbClr val="007BFF"/>
                  </a:solidFill>
                  <a:latin typeface="Folk Festival" panose="02000500000000000000" pitchFamily="2" charset="77"/>
                </a:rPr>
                <a:t>H</a:t>
              </a:r>
              <a:r>
                <a:rPr lang="en-US" sz="1600" dirty="0">
                  <a:solidFill>
                    <a:schemeClr val="bg1"/>
                  </a:solidFill>
                  <a:latin typeface="Folk Festival" panose="02000500000000000000" pitchFamily="2" charset="77"/>
                </a:rPr>
                <a:t> </a:t>
              </a:r>
              <a:r>
                <a:rPr lang="en-US" sz="1600" dirty="0">
                  <a:solidFill>
                    <a:srgbClr val="F68A61"/>
                  </a:solidFill>
                  <a:latin typeface="Folk Festival" panose="02000500000000000000" pitchFamily="2" charset="77"/>
                </a:rPr>
                <a:t>U</a:t>
              </a:r>
              <a:r>
                <a:rPr lang="en-US" sz="1600" dirty="0">
                  <a:solidFill>
                    <a:srgbClr val="B10DC9"/>
                  </a:solidFill>
                  <a:latin typeface="Folk Festival" panose="02000500000000000000" pitchFamily="2" charset="77"/>
                </a:rPr>
                <a:t>P</a:t>
              </a:r>
            </a:p>
          </p:txBody>
        </p:sp>
      </p:grpSp>
      <p:pic>
        <p:nvPicPr>
          <p:cNvPr id="5" name="Picture 2" descr="Flying Bird Flat PNG &amp; SVG Design For T-Shirts">
            <a:extLst>
              <a:ext uri="{FF2B5EF4-FFF2-40B4-BE49-F238E27FC236}">
                <a16:creationId xmlns:a16="http://schemas.microsoft.com/office/drawing/2014/main" id="{178C7510-2A24-5D3D-0E25-A0F19F9F1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1267" y="802630"/>
            <a:ext cx="410986" cy="41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Montgolfière - Icônes transport gratuites">
            <a:extLst>
              <a:ext uri="{FF2B5EF4-FFF2-40B4-BE49-F238E27FC236}">
                <a16:creationId xmlns:a16="http://schemas.microsoft.com/office/drawing/2014/main" id="{E5353C8A-B939-9A06-DB93-AE2C3CFD8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111" y="839206"/>
            <a:ext cx="410985" cy="41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Quiz Basic Rounded Flat icon | Freepik">
            <a:extLst>
              <a:ext uri="{FF2B5EF4-FFF2-40B4-BE49-F238E27FC236}">
                <a16:creationId xmlns:a16="http://schemas.microsoft.com/office/drawing/2014/main" id="{DDF9589F-FDDB-A63F-1C7B-60A9B3062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430" y="1086875"/>
            <a:ext cx="729409" cy="72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Party popper - Free entertainment icons">
            <a:extLst>
              <a:ext uri="{FF2B5EF4-FFF2-40B4-BE49-F238E27FC236}">
                <a16:creationId xmlns:a16="http://schemas.microsoft.com/office/drawing/2014/main" id="{7927D69A-4D6A-854C-4C75-C06E178616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69400">
            <a:off x="7776804" y="1709283"/>
            <a:ext cx="360658" cy="36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84CBB23-E6D6-9AE6-192F-17C6129C0DB7}"/>
              </a:ext>
            </a:extLst>
          </p:cNvPr>
          <p:cNvGrpSpPr/>
          <p:nvPr/>
        </p:nvGrpSpPr>
        <p:grpSpPr>
          <a:xfrm>
            <a:off x="4886268" y="143660"/>
            <a:ext cx="685650" cy="685650"/>
            <a:chOff x="9373007" y="201577"/>
            <a:chExt cx="1025486" cy="1025486"/>
          </a:xfrm>
        </p:grpSpPr>
        <p:pic>
          <p:nvPicPr>
            <p:cNvPr id="14" name="Picture 8" descr="Montgolfière - Icônes transport gratuites">
              <a:extLst>
                <a:ext uri="{FF2B5EF4-FFF2-40B4-BE49-F238E27FC236}">
                  <a16:creationId xmlns:a16="http://schemas.microsoft.com/office/drawing/2014/main" id="{96169A39-F9E8-84C9-E28C-611159C49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73007" y="201577"/>
              <a:ext cx="1025486" cy="1025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4393B3D-65C7-4FD5-8AF4-BB5CC7CF2A0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589203" y="246112"/>
              <a:ext cx="593094" cy="593094"/>
            </a:xfrm>
            <a:prstGeom prst="ellipse">
              <a:avLst/>
            </a:prstGeom>
            <a:ln w="19050">
              <a:noFill/>
            </a:ln>
          </p:spPr>
        </p:pic>
      </p:grpSp>
      <p:pic>
        <p:nvPicPr>
          <p:cNvPr id="16" name="Picture 8" descr="Santa claus, santa's sleigh, sleigh, reindeer, santa icon - Download on  Iconfinder">
            <a:extLst>
              <a:ext uri="{FF2B5EF4-FFF2-40B4-BE49-F238E27FC236}">
                <a16:creationId xmlns:a16="http://schemas.microsoft.com/office/drawing/2014/main" id="{F5EAD337-7BEE-9464-FBD5-DC9AFCF9FF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33008" b="68750" l="9961" r="89844">
                        <a14:foregroundMark x1="85742" y1="68359" x2="85742" y2="68359"/>
                        <a14:foregroundMark x1="45117" y1="55273" x2="45117" y2="55273"/>
                        <a14:foregroundMark x1="28125" y1="33203" x2="28125" y2="33203"/>
                        <a14:foregroundMark x1="81979" y1="66143" x2="80859" y2="62305"/>
                        <a14:foregroundMark x1="82740" y1="66149" x2="78906" y2="56641"/>
                        <a14:backgroundMark x1="82813" y1="69336" x2="82813" y2="69336"/>
                        <a14:backgroundMark x1="80273" y1="68750" x2="82422" y2="69141"/>
                        <a14:backgroundMark x1="83008" y1="69336" x2="83594" y2="69141"/>
                        <a14:backgroundMark x1="83594" y1="68945" x2="82227" y2="68945"/>
                        <a14:backgroundMark x1="83789" y1="68555" x2="82227" y2="68359"/>
                        <a14:backgroundMark x1="43945" y1="54688" x2="43945" y2="54688"/>
                        <a14:backgroundMark x1="43750" y1="55273" x2="43750" y2="55273"/>
                        <a14:backgroundMark x1="43750" y1="54688" x2="44727" y2="55273"/>
                        <a14:backgroundMark x1="56836" y1="63281" x2="57031" y2="64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27526" r="-5628" b="22276"/>
          <a:stretch/>
        </p:blipFill>
        <p:spPr bwMode="auto">
          <a:xfrm>
            <a:off x="10020451" y="252385"/>
            <a:ext cx="1511715" cy="7184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D208EB4-DA75-EA33-434B-52C8C5C8DCE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79852" y="7312192"/>
            <a:ext cx="3159817" cy="3159817"/>
          </a:xfrm>
          <a:prstGeom prst="rect">
            <a:avLst/>
          </a:prstGeom>
        </p:spPr>
      </p:pic>
      <p:pic>
        <p:nvPicPr>
          <p:cNvPr id="19" name="Picture 8" descr="taylor swift eras tour 2023 png transparent live 2 by Deadnie1 on DeviantArt">
            <a:extLst>
              <a:ext uri="{FF2B5EF4-FFF2-40B4-BE49-F238E27FC236}">
                <a16:creationId xmlns:a16="http://schemas.microsoft.com/office/drawing/2014/main" id="{86711F9E-4E10-D58C-9D92-BAEA61D39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9192" y="9504479"/>
            <a:ext cx="2542583" cy="1843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577E8B0-6F5A-E854-03C3-09C53310A831}"/>
              </a:ext>
            </a:extLst>
          </p:cNvPr>
          <p:cNvSpPr/>
          <p:nvPr/>
        </p:nvSpPr>
        <p:spPr>
          <a:xfrm>
            <a:off x="1061585" y="3361414"/>
            <a:ext cx="3518396" cy="301870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D5D3859-CC28-441E-2A35-30D77470D296}"/>
              </a:ext>
            </a:extLst>
          </p:cNvPr>
          <p:cNvSpPr/>
          <p:nvPr/>
        </p:nvSpPr>
        <p:spPr>
          <a:xfrm>
            <a:off x="765304" y="2922673"/>
            <a:ext cx="3814676" cy="3272186"/>
          </a:xfrm>
          <a:prstGeom prst="roundRect">
            <a:avLst>
              <a:gd name="adj" fmla="val 10368"/>
            </a:avLst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B081E17-C89F-2BA8-9D3A-1251EC51D0BE}"/>
              </a:ext>
            </a:extLst>
          </p:cNvPr>
          <p:cNvSpPr/>
          <p:nvPr/>
        </p:nvSpPr>
        <p:spPr>
          <a:xfrm>
            <a:off x="765302" y="4526806"/>
            <a:ext cx="3814678" cy="2219647"/>
          </a:xfrm>
          <a:prstGeom prst="roundRect">
            <a:avLst>
              <a:gd name="adj" fmla="val 10368"/>
            </a:avLst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32FD168-D7CB-1A4C-B886-6E4D20948F41}"/>
              </a:ext>
            </a:extLst>
          </p:cNvPr>
          <p:cNvSpPr/>
          <p:nvPr/>
        </p:nvSpPr>
        <p:spPr>
          <a:xfrm>
            <a:off x="765302" y="3897527"/>
            <a:ext cx="3814676" cy="2588182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25D7E99-7C36-A982-D3E0-D792BA769FF9}"/>
              </a:ext>
            </a:extLst>
          </p:cNvPr>
          <p:cNvSpPr/>
          <p:nvPr/>
        </p:nvSpPr>
        <p:spPr>
          <a:xfrm>
            <a:off x="1434278" y="4015129"/>
            <a:ext cx="2452493" cy="2452493"/>
          </a:xfrm>
          <a:prstGeom prst="ellipse">
            <a:avLst/>
          </a:prstGeom>
          <a:solidFill>
            <a:srgbClr val="4343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hord 24">
            <a:extLst>
              <a:ext uri="{FF2B5EF4-FFF2-40B4-BE49-F238E27FC236}">
                <a16:creationId xmlns:a16="http://schemas.microsoft.com/office/drawing/2014/main" id="{77D9F887-C22A-44AF-6E0B-11F6EAC786A8}"/>
              </a:ext>
            </a:extLst>
          </p:cNvPr>
          <p:cNvSpPr/>
          <p:nvPr/>
        </p:nvSpPr>
        <p:spPr>
          <a:xfrm>
            <a:off x="1442508" y="4019806"/>
            <a:ext cx="2452493" cy="2452493"/>
          </a:xfrm>
          <a:prstGeom prst="chord">
            <a:avLst>
              <a:gd name="adj1" fmla="val 3703708"/>
              <a:gd name="adj2" fmla="val 14495739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577656D-F926-A9B4-3F13-A5C39276697D}"/>
              </a:ext>
            </a:extLst>
          </p:cNvPr>
          <p:cNvSpPr/>
          <p:nvPr/>
        </p:nvSpPr>
        <p:spPr>
          <a:xfrm>
            <a:off x="2187532" y="4771693"/>
            <a:ext cx="963982" cy="963982"/>
          </a:xfrm>
          <a:prstGeom prst="ellipse">
            <a:avLst/>
          </a:prstGeom>
          <a:solidFill>
            <a:srgbClr val="9EC1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hord 26">
            <a:extLst>
              <a:ext uri="{FF2B5EF4-FFF2-40B4-BE49-F238E27FC236}">
                <a16:creationId xmlns:a16="http://schemas.microsoft.com/office/drawing/2014/main" id="{45F2E497-FA61-5836-1E44-2FACA15E770E}"/>
              </a:ext>
            </a:extLst>
          </p:cNvPr>
          <p:cNvSpPr/>
          <p:nvPr/>
        </p:nvSpPr>
        <p:spPr>
          <a:xfrm>
            <a:off x="2174176" y="4775380"/>
            <a:ext cx="963982" cy="963982"/>
          </a:xfrm>
          <a:prstGeom prst="chord">
            <a:avLst>
              <a:gd name="adj1" fmla="val 3571887"/>
              <a:gd name="adj2" fmla="val 14626153"/>
            </a:avLst>
          </a:prstGeom>
          <a:solidFill>
            <a:srgbClr val="6D8C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397997B-A64B-665E-6B39-03EA65E9F1A3}"/>
              </a:ext>
            </a:extLst>
          </p:cNvPr>
          <p:cNvSpPr/>
          <p:nvPr/>
        </p:nvSpPr>
        <p:spPr>
          <a:xfrm>
            <a:off x="2537556" y="5121200"/>
            <a:ext cx="245935" cy="245935"/>
          </a:xfrm>
          <a:prstGeom prst="ellipse">
            <a:avLst/>
          </a:prstGeom>
          <a:solidFill>
            <a:srgbClr val="FFFFFF"/>
          </a:solidFill>
          <a:ln w="38100">
            <a:solidFill>
              <a:srgbClr val="7B71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534114A-3AB5-3DF8-9459-B5A4545FBA4F}"/>
              </a:ext>
            </a:extLst>
          </p:cNvPr>
          <p:cNvSpPr/>
          <p:nvPr/>
        </p:nvSpPr>
        <p:spPr>
          <a:xfrm rot="5400000">
            <a:off x="4099247" y="6189346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DEE7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D79A7C45-3072-DAAF-3DDF-6CCDAB5588DE}"/>
              </a:ext>
            </a:extLst>
          </p:cNvPr>
          <p:cNvSpPr/>
          <p:nvPr/>
        </p:nvSpPr>
        <p:spPr>
          <a:xfrm rot="5400000">
            <a:off x="4099246" y="6339885"/>
            <a:ext cx="114742" cy="350752"/>
          </a:xfrm>
          <a:prstGeom prst="roundRect">
            <a:avLst>
              <a:gd name="adj" fmla="val 50000"/>
            </a:avLst>
          </a:prstGeom>
          <a:solidFill>
            <a:srgbClr val="DEE7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28ABC5F-6D27-AF0A-8D6B-B010E7CFAA57}"/>
              </a:ext>
            </a:extLst>
          </p:cNvPr>
          <p:cNvGrpSpPr/>
          <p:nvPr/>
        </p:nvGrpSpPr>
        <p:grpSpPr>
          <a:xfrm rot="21291701">
            <a:off x="3349626" y="3301191"/>
            <a:ext cx="726770" cy="2310864"/>
            <a:chOff x="5212086" y="3102092"/>
            <a:chExt cx="1121430" cy="3565729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BABB2D18-EE6F-5F0A-B118-877B6C38384F}"/>
                </a:ext>
              </a:extLst>
            </p:cNvPr>
            <p:cNvSpPr/>
            <p:nvPr/>
          </p:nvSpPr>
          <p:spPr>
            <a:xfrm>
              <a:off x="5922128" y="3102092"/>
              <a:ext cx="411388" cy="1541746"/>
            </a:xfrm>
            <a:prstGeom prst="roundRect">
              <a:avLst>
                <a:gd name="adj" fmla="val 50000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E9E711C-AC27-65E0-015E-8B8AA0C52B98}"/>
                </a:ext>
              </a:extLst>
            </p:cNvPr>
            <p:cNvCxnSpPr>
              <a:cxnSpLocks/>
              <a:stCxn id="32" idx="2"/>
            </p:cNvCxnSpPr>
            <p:nvPr/>
          </p:nvCxnSpPr>
          <p:spPr>
            <a:xfrm>
              <a:off x="6127822" y="4643838"/>
              <a:ext cx="5490" cy="102030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CBBB256-DB2F-8F1E-47EC-4A4D071465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32262" y="5593127"/>
              <a:ext cx="632946" cy="66041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E29235EB-A796-2361-0C6A-96C630BD095B}"/>
                </a:ext>
              </a:extLst>
            </p:cNvPr>
            <p:cNvSpPr/>
            <p:nvPr/>
          </p:nvSpPr>
          <p:spPr>
            <a:xfrm rot="2685039">
              <a:off x="5212086" y="6126601"/>
              <a:ext cx="345857" cy="541220"/>
            </a:xfrm>
            <a:prstGeom prst="roundRect">
              <a:avLst>
                <a:gd name="adj" fmla="val 17638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10DD277-B668-0C92-C20B-5CF374F614AF}"/>
                </a:ext>
              </a:extLst>
            </p:cNvPr>
            <p:cNvSpPr/>
            <p:nvPr/>
          </p:nvSpPr>
          <p:spPr>
            <a:xfrm>
              <a:off x="5920559" y="3887980"/>
              <a:ext cx="411388" cy="898807"/>
            </a:xfrm>
            <a:prstGeom prst="rect">
              <a:avLst/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14E4E8C3-813A-AEF5-B576-73254FF94335}"/>
              </a:ext>
            </a:extLst>
          </p:cNvPr>
          <p:cNvSpPr/>
          <p:nvPr/>
        </p:nvSpPr>
        <p:spPr>
          <a:xfrm>
            <a:off x="956377" y="3113412"/>
            <a:ext cx="608314" cy="608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60585606-4740-8576-9452-85A113896581}"/>
              </a:ext>
            </a:extLst>
          </p:cNvPr>
          <p:cNvSpPr/>
          <p:nvPr/>
        </p:nvSpPr>
        <p:spPr>
          <a:xfrm rot="1800000">
            <a:off x="1211448" y="3196977"/>
            <a:ext cx="111791" cy="4612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B1F02A89-468B-7292-8556-97F41C242860}"/>
              </a:ext>
            </a:extLst>
          </p:cNvPr>
          <p:cNvSpPr/>
          <p:nvPr/>
        </p:nvSpPr>
        <p:spPr>
          <a:xfrm rot="4935528">
            <a:off x="3462080" y="3093571"/>
            <a:ext cx="279502" cy="76369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D69EBC1E-B826-32E3-89F9-7B3780D59649}"/>
              </a:ext>
            </a:extLst>
          </p:cNvPr>
          <p:cNvSpPr/>
          <p:nvPr/>
        </p:nvSpPr>
        <p:spPr>
          <a:xfrm>
            <a:off x="3265364" y="3417546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D5D33B86-8665-13EB-2395-A9C1866BFD60}"/>
              </a:ext>
            </a:extLst>
          </p:cNvPr>
          <p:cNvSpPr/>
          <p:nvPr/>
        </p:nvSpPr>
        <p:spPr>
          <a:xfrm>
            <a:off x="3746914" y="3346929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E60BBB1-FF6E-5996-1228-EEF63B1EFE6C}"/>
              </a:ext>
            </a:extLst>
          </p:cNvPr>
          <p:cNvSpPr txBox="1"/>
          <p:nvPr/>
        </p:nvSpPr>
        <p:spPr>
          <a:xfrm>
            <a:off x="5270404" y="3469676"/>
            <a:ext cx="6340218" cy="2985433"/>
          </a:xfrm>
          <a:prstGeom prst="rect">
            <a:avLst/>
          </a:prstGeom>
          <a:solidFill>
            <a:srgbClr val="DEE778">
              <a:alpha val="7545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Woodcut" panose="02000500000000000000" pitchFamily="2" charset="0"/>
              </a:rPr>
              <a:t>AFTER-HOURS STAGE</a:t>
            </a:r>
          </a:p>
          <a:p>
            <a:pPr algn="ctr"/>
            <a:r>
              <a:rPr lang="en-US" sz="36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</a:p>
          <a:p>
            <a:pPr algn="ctr"/>
            <a:r>
              <a:rPr lang="en-US" sz="3600" dirty="0">
                <a:solidFill>
                  <a:srgbClr val="2ECC40"/>
                </a:solidFill>
                <a:latin typeface="Folk Festival" panose="02000500000000000000" pitchFamily="2" charset="77"/>
              </a:rPr>
              <a:t>POP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endParaRPr lang="en-US" sz="3600" dirty="0">
              <a:solidFill>
                <a:srgbClr val="2ECC40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36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3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</a:p>
          <a:p>
            <a:pPr algn="ctr"/>
            <a:r>
              <a:rPr lang="en-US" sz="36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</p:txBody>
      </p:sp>
    </p:spTree>
    <p:extLst>
      <p:ext uri="{BB962C8B-B14F-4D97-AF65-F5344CB8AC3E}">
        <p14:creationId xmlns:p14="http://schemas.microsoft.com/office/powerpoint/2010/main" val="6348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02307-A997-A1B0-26C0-F40A7BD53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132AA0D-F359-745C-CA82-722611B0AF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-638512" y="-95251"/>
            <a:ext cx="13421062" cy="8912423"/>
          </a:xfrm>
          <a:prstGeom prst="rect">
            <a:avLst/>
          </a:prstGeom>
        </p:spPr>
      </p:pic>
      <p:pic>
        <p:nvPicPr>
          <p:cNvPr id="3" name="Picture 6" descr="ChellaType Font Generator Preview">
            <a:extLst>
              <a:ext uri="{FF2B5EF4-FFF2-40B4-BE49-F238E27FC236}">
                <a16:creationId xmlns:a16="http://schemas.microsoft.com/office/drawing/2014/main" id="{6E909561-3C1D-9D55-7B14-8CABFA826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49CF94-CD3B-52B0-E9DF-1CC2C86FCE6B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848894-80C0-27DE-EBEE-B00B2994389A}"/>
              </a:ext>
            </a:extLst>
          </p:cNvPr>
          <p:cNvSpPr txBox="1"/>
          <p:nvPr/>
        </p:nvSpPr>
        <p:spPr>
          <a:xfrm>
            <a:off x="4279632" y="1063550"/>
            <a:ext cx="3845540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INTRO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PRE-TRADE STAGE | 05:05PM</a:t>
            </a:r>
          </a:p>
          <a:p>
            <a:pPr algn="ctr"/>
            <a:r>
              <a:rPr lang="en-US" sz="20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4E97BD-0816-D1E7-6F54-BC84C210E6E9}"/>
              </a:ext>
            </a:extLst>
          </p:cNvPr>
          <p:cNvSpPr txBox="1"/>
          <p:nvPr/>
        </p:nvSpPr>
        <p:spPr>
          <a:xfrm>
            <a:off x="5203570" y="2563908"/>
            <a:ext cx="19976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</a:p>
          <a:p>
            <a:pPr algn="ctr"/>
            <a:r>
              <a:rPr lang="en-US" sz="1100" dirty="0">
                <a:solidFill>
                  <a:srgbClr val="38B74A"/>
                </a:solidFill>
                <a:latin typeface="Folk Festival" panose="02000500000000000000" pitchFamily="2" charset="77"/>
              </a:rPr>
              <a:t>POP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EXECUTION STAGE | 05:10PM</a:t>
            </a: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D2D0A5-DB3B-B85E-E266-8414269B0597}"/>
              </a:ext>
            </a:extLst>
          </p:cNvPr>
          <p:cNvSpPr txBox="1"/>
          <p:nvPr/>
        </p:nvSpPr>
        <p:spPr>
          <a:xfrm>
            <a:off x="5220401" y="3571823"/>
            <a:ext cx="19639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POP</a:t>
            </a:r>
          </a:p>
          <a:p>
            <a:pPr algn="ctr"/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POST-TRADE STAGE | 05:20PM</a:t>
            </a:r>
            <a:endParaRPr lang="en-US" sz="110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155F77-3111-01A7-9BC3-B99460767558}"/>
              </a:ext>
            </a:extLst>
          </p:cNvPr>
          <p:cNvSpPr txBox="1"/>
          <p:nvPr/>
        </p:nvSpPr>
        <p:spPr>
          <a:xfrm>
            <a:off x="5304560" y="4579738"/>
            <a:ext cx="17956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QUIZ</a:t>
            </a:r>
          </a:p>
          <a:p>
            <a:pPr algn="ctr"/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BREAKOUT STAGE | 05:30PM</a:t>
            </a:r>
            <a:endParaRPr lang="en-US" sz="105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BF9E89-3401-B58F-0EF1-FEF2D3567CE2}"/>
              </a:ext>
            </a:extLst>
          </p:cNvPr>
          <p:cNvSpPr txBox="1"/>
          <p:nvPr/>
        </p:nvSpPr>
        <p:spPr>
          <a:xfrm>
            <a:off x="5214792" y="5402985"/>
            <a:ext cx="1975220" cy="423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F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U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L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M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A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S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H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U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P</a:t>
            </a:r>
          </a:p>
          <a:p>
            <a:pPr algn="ctr"/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AFTER-HOURS STAGE | 05:40PM</a:t>
            </a:r>
          </a:p>
        </p:txBody>
      </p:sp>
    </p:spTree>
    <p:extLst>
      <p:ext uri="{BB962C8B-B14F-4D97-AF65-F5344CB8AC3E}">
        <p14:creationId xmlns:p14="http://schemas.microsoft.com/office/powerpoint/2010/main" val="1501796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DD708F-CABD-67FE-43A7-9800DD767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6721EA-117D-5866-4C74-E9E1688193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-638512" y="-152401"/>
            <a:ext cx="13421062" cy="8912423"/>
          </a:xfrm>
          <a:prstGeom prst="rect">
            <a:avLst/>
          </a:prstGeom>
        </p:spPr>
      </p:pic>
      <p:pic>
        <p:nvPicPr>
          <p:cNvPr id="3" name="Picture 6" descr="ChellaType Font Generator Preview">
            <a:extLst>
              <a:ext uri="{FF2B5EF4-FFF2-40B4-BE49-F238E27FC236}">
                <a16:creationId xmlns:a16="http://schemas.microsoft.com/office/drawing/2014/main" id="{55BA47E9-3F34-DC60-9B66-048181A64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477CA5-F53B-D042-8404-FCD5B3D30DAC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33D559-FF2C-F20F-B79E-499FFE804E27}"/>
              </a:ext>
            </a:extLst>
          </p:cNvPr>
          <p:cNvSpPr txBox="1"/>
          <p:nvPr/>
        </p:nvSpPr>
        <p:spPr>
          <a:xfrm>
            <a:off x="5260475" y="1063550"/>
            <a:ext cx="18838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INTRO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PRE-TRADE STAGE | 05:05PM</a:t>
            </a: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A400C1-9E17-3438-C08D-25F6E72E69E8}"/>
              </a:ext>
            </a:extLst>
          </p:cNvPr>
          <p:cNvSpPr txBox="1"/>
          <p:nvPr/>
        </p:nvSpPr>
        <p:spPr>
          <a:xfrm>
            <a:off x="4135170" y="1917577"/>
            <a:ext cx="4134465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24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24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24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</a:p>
          <a:p>
            <a:pPr algn="ctr"/>
            <a:r>
              <a:rPr lang="en-US" sz="2400" dirty="0">
                <a:solidFill>
                  <a:srgbClr val="38B74A"/>
                </a:solidFill>
                <a:latin typeface="Folk Festival" panose="02000500000000000000" pitchFamily="2" charset="77"/>
              </a:rPr>
              <a:t>POP</a:t>
            </a:r>
            <a:r>
              <a:rPr lang="en-US" sz="24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24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24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EXECUTION STAGE | 05:10PM</a:t>
            </a:r>
          </a:p>
          <a:p>
            <a:pPr algn="ctr"/>
            <a:r>
              <a:rPr lang="en-US" sz="20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9ADE49-740E-44A9-9FE1-3E3686610285}"/>
              </a:ext>
            </a:extLst>
          </p:cNvPr>
          <p:cNvSpPr txBox="1"/>
          <p:nvPr/>
        </p:nvSpPr>
        <p:spPr>
          <a:xfrm>
            <a:off x="5220401" y="3633378"/>
            <a:ext cx="19639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POP</a:t>
            </a:r>
          </a:p>
          <a:p>
            <a:pPr algn="ctr"/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POST-TRADE STAGE | 05:20PM</a:t>
            </a:r>
            <a:endParaRPr lang="en-US" sz="110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50D38C-CBD9-17DE-26BE-F2192E71F601}"/>
              </a:ext>
            </a:extLst>
          </p:cNvPr>
          <p:cNvSpPr txBox="1"/>
          <p:nvPr/>
        </p:nvSpPr>
        <p:spPr>
          <a:xfrm>
            <a:off x="5304560" y="4610515"/>
            <a:ext cx="17956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QUIZ</a:t>
            </a:r>
          </a:p>
          <a:p>
            <a:pPr algn="ctr"/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BREAKOUT STAGE | 05:30PM</a:t>
            </a:r>
            <a:endParaRPr lang="en-US" sz="105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576943-E0A8-19B0-E6C2-61CD05A628B3}"/>
              </a:ext>
            </a:extLst>
          </p:cNvPr>
          <p:cNvSpPr txBox="1"/>
          <p:nvPr/>
        </p:nvSpPr>
        <p:spPr>
          <a:xfrm>
            <a:off x="5214792" y="5402985"/>
            <a:ext cx="1975220" cy="423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F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U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L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M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A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S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H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U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P</a:t>
            </a:r>
          </a:p>
          <a:p>
            <a:pPr algn="ctr"/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AFTER-HOURS STAGE | 05:40PM</a:t>
            </a:r>
          </a:p>
        </p:txBody>
      </p:sp>
    </p:spTree>
    <p:extLst>
      <p:ext uri="{BB962C8B-B14F-4D97-AF65-F5344CB8AC3E}">
        <p14:creationId xmlns:p14="http://schemas.microsoft.com/office/powerpoint/2010/main" val="2773816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A0BEC-9054-DF33-65AD-0A025FAA6F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B53F02-F69F-BF30-EBC1-9457543CF23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-638512" y="-209551"/>
            <a:ext cx="13421062" cy="8912423"/>
          </a:xfrm>
          <a:prstGeom prst="rect">
            <a:avLst/>
          </a:prstGeom>
        </p:spPr>
      </p:pic>
      <p:pic>
        <p:nvPicPr>
          <p:cNvPr id="3" name="Picture 6" descr="ChellaType Font Generator Preview">
            <a:extLst>
              <a:ext uri="{FF2B5EF4-FFF2-40B4-BE49-F238E27FC236}">
                <a16:creationId xmlns:a16="http://schemas.microsoft.com/office/drawing/2014/main" id="{A7F43267-8CC5-931F-DAB4-A67819F36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62D698-AD01-DB3C-A5F5-41742A64A29A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E0AFC-12BF-7274-ADE8-81E9DBA2F667}"/>
              </a:ext>
            </a:extLst>
          </p:cNvPr>
          <p:cNvSpPr txBox="1"/>
          <p:nvPr/>
        </p:nvSpPr>
        <p:spPr>
          <a:xfrm>
            <a:off x="5260475" y="1063550"/>
            <a:ext cx="18838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INTRO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PRE-TRADE STAGE | 05:05PM</a:t>
            </a: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7FCB0E-924F-4F72-A761-29DEED4A60ED}"/>
              </a:ext>
            </a:extLst>
          </p:cNvPr>
          <p:cNvSpPr txBox="1"/>
          <p:nvPr/>
        </p:nvSpPr>
        <p:spPr>
          <a:xfrm>
            <a:off x="5203569" y="1856021"/>
            <a:ext cx="19976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</a:p>
          <a:p>
            <a:pPr algn="ctr"/>
            <a:r>
              <a:rPr lang="en-US" sz="1100" dirty="0">
                <a:solidFill>
                  <a:srgbClr val="38B74A"/>
                </a:solidFill>
                <a:latin typeface="Folk Festival" panose="02000500000000000000" pitchFamily="2" charset="77"/>
              </a:rPr>
              <a:t>POP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EXECUTION STAGE | 05:10PM</a:t>
            </a: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47CE75-D0B8-A160-1D27-6328E31D8EA5}"/>
              </a:ext>
            </a:extLst>
          </p:cNvPr>
          <p:cNvSpPr txBox="1"/>
          <p:nvPr/>
        </p:nvSpPr>
        <p:spPr>
          <a:xfrm>
            <a:off x="3877661" y="2771603"/>
            <a:ext cx="464947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28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28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2800" dirty="0">
                <a:solidFill>
                  <a:srgbClr val="2ECC40"/>
                </a:solidFill>
                <a:latin typeface="Folk Festival" panose="02000500000000000000" pitchFamily="2" charset="77"/>
              </a:rPr>
              <a:t>POP</a:t>
            </a:r>
          </a:p>
          <a:p>
            <a:pPr algn="ctr"/>
            <a:r>
              <a:rPr lang="en-US" sz="28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28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28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28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POST-TRADE STAGE | 05:20PM</a:t>
            </a:r>
            <a:endParaRPr lang="en-US" sz="280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24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017715-B5B6-154B-55E4-67E1AE185F10}"/>
              </a:ext>
            </a:extLst>
          </p:cNvPr>
          <p:cNvSpPr txBox="1"/>
          <p:nvPr/>
        </p:nvSpPr>
        <p:spPr>
          <a:xfrm>
            <a:off x="5304560" y="4672070"/>
            <a:ext cx="17956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QUIZ</a:t>
            </a:r>
          </a:p>
          <a:p>
            <a:pPr algn="ctr"/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BREAKOUT STAGE | 05:30PM</a:t>
            </a:r>
            <a:endParaRPr lang="en-US" sz="105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ADA3C2-BDDF-794F-52FC-2508FDD09752}"/>
              </a:ext>
            </a:extLst>
          </p:cNvPr>
          <p:cNvSpPr txBox="1"/>
          <p:nvPr/>
        </p:nvSpPr>
        <p:spPr>
          <a:xfrm>
            <a:off x="5214792" y="5402985"/>
            <a:ext cx="1975220" cy="423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F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U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L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M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A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S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H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U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P</a:t>
            </a:r>
          </a:p>
          <a:p>
            <a:pPr algn="ctr"/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AFTER-HOURS STAGE | 05:40PM</a:t>
            </a:r>
          </a:p>
        </p:txBody>
      </p:sp>
    </p:spTree>
    <p:extLst>
      <p:ext uri="{BB962C8B-B14F-4D97-AF65-F5344CB8AC3E}">
        <p14:creationId xmlns:p14="http://schemas.microsoft.com/office/powerpoint/2010/main" val="11228691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83F37-493B-19E1-211E-5A65E3A3A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0DC335-DD54-855B-17B6-3329647598E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-638512" y="-266701"/>
            <a:ext cx="13421062" cy="8912423"/>
          </a:xfrm>
          <a:prstGeom prst="rect">
            <a:avLst/>
          </a:prstGeom>
        </p:spPr>
      </p:pic>
      <p:pic>
        <p:nvPicPr>
          <p:cNvPr id="3" name="Picture 6" descr="ChellaType Font Generator Preview">
            <a:extLst>
              <a:ext uri="{FF2B5EF4-FFF2-40B4-BE49-F238E27FC236}">
                <a16:creationId xmlns:a16="http://schemas.microsoft.com/office/drawing/2014/main" id="{E4924F20-2625-0AFB-D6C1-69350CB42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2BE0D2-DB39-A346-43CF-616E00A5595D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3B5042-CA3F-1685-C56D-9DCAE0290B0F}"/>
              </a:ext>
            </a:extLst>
          </p:cNvPr>
          <p:cNvSpPr txBox="1"/>
          <p:nvPr/>
        </p:nvSpPr>
        <p:spPr>
          <a:xfrm>
            <a:off x="5260475" y="1063550"/>
            <a:ext cx="18838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INTRO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PRE-TRADE STAGE | 05:05PM</a:t>
            </a: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8DB258-377C-C44D-0526-5C0B5A9D2789}"/>
              </a:ext>
            </a:extLst>
          </p:cNvPr>
          <p:cNvSpPr txBox="1"/>
          <p:nvPr/>
        </p:nvSpPr>
        <p:spPr>
          <a:xfrm>
            <a:off x="5203569" y="1932966"/>
            <a:ext cx="19976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</a:p>
          <a:p>
            <a:pPr algn="ctr"/>
            <a:r>
              <a:rPr lang="en-US" sz="1100" dirty="0">
                <a:solidFill>
                  <a:srgbClr val="38B74A"/>
                </a:solidFill>
                <a:latin typeface="Folk Festival" panose="02000500000000000000" pitchFamily="2" charset="77"/>
              </a:rPr>
              <a:t>POP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EXECUTION STAGE | 05:10PM</a:t>
            </a: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5F4E97-BC8A-18F3-165A-E34AB079ADE4}"/>
              </a:ext>
            </a:extLst>
          </p:cNvPr>
          <p:cNvSpPr txBox="1"/>
          <p:nvPr/>
        </p:nvSpPr>
        <p:spPr>
          <a:xfrm>
            <a:off x="5220398" y="2925492"/>
            <a:ext cx="19639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POP</a:t>
            </a:r>
          </a:p>
          <a:p>
            <a:pPr algn="ctr"/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POST-TRADE STAGE | 05:20PM</a:t>
            </a:r>
            <a:endParaRPr lang="en-US" sz="110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4FF1CA-D9DB-5D32-75AE-BA817C5E37FC}"/>
              </a:ext>
            </a:extLst>
          </p:cNvPr>
          <p:cNvSpPr txBox="1"/>
          <p:nvPr/>
        </p:nvSpPr>
        <p:spPr>
          <a:xfrm>
            <a:off x="4302586" y="3918017"/>
            <a:ext cx="379963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QUIZ</a:t>
            </a:r>
          </a:p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BREAKOUT STAGE | 05:30PM</a:t>
            </a:r>
            <a:endParaRPr lang="en-US" sz="240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24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BF2EB0-D1F8-2BFB-DB43-E4C06A3D2F22}"/>
              </a:ext>
            </a:extLst>
          </p:cNvPr>
          <p:cNvSpPr txBox="1"/>
          <p:nvPr/>
        </p:nvSpPr>
        <p:spPr>
          <a:xfrm>
            <a:off x="5214792" y="5402985"/>
            <a:ext cx="1975220" cy="4231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F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U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L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M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A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S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H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U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P</a:t>
            </a:r>
          </a:p>
          <a:p>
            <a:pPr algn="ctr"/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AFTER-HOURS STAGE | 05:40PM</a:t>
            </a:r>
          </a:p>
        </p:txBody>
      </p:sp>
    </p:spTree>
    <p:extLst>
      <p:ext uri="{BB962C8B-B14F-4D97-AF65-F5344CB8AC3E}">
        <p14:creationId xmlns:p14="http://schemas.microsoft.com/office/powerpoint/2010/main" val="1976121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E06E2-3879-CC2C-FD0B-2EA426F25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3D5EED1-3F6F-7EC9-A988-6BAC25C05C6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-638512" y="-323851"/>
            <a:ext cx="13421062" cy="8912423"/>
          </a:xfrm>
          <a:prstGeom prst="rect">
            <a:avLst/>
          </a:prstGeom>
        </p:spPr>
      </p:pic>
      <p:pic>
        <p:nvPicPr>
          <p:cNvPr id="3" name="Picture 6" descr="ChellaType Font Generator Preview">
            <a:extLst>
              <a:ext uri="{FF2B5EF4-FFF2-40B4-BE49-F238E27FC236}">
                <a16:creationId xmlns:a16="http://schemas.microsoft.com/office/drawing/2014/main" id="{8311E6C3-460F-A596-77D0-22758F797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71A78A1-6086-2BD1-DE70-500E4079CE10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1520EF-7E94-7047-058C-C5E7EA6A6304}"/>
              </a:ext>
            </a:extLst>
          </p:cNvPr>
          <p:cNvSpPr txBox="1"/>
          <p:nvPr/>
        </p:nvSpPr>
        <p:spPr>
          <a:xfrm>
            <a:off x="5260475" y="1063550"/>
            <a:ext cx="18838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INTRO</a:t>
            </a: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PRE-TRADE STAGE | 05:05PM</a:t>
            </a: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E492AA-849D-B9A2-9248-EBE1ED0E3E26}"/>
              </a:ext>
            </a:extLst>
          </p:cNvPr>
          <p:cNvSpPr txBox="1"/>
          <p:nvPr/>
        </p:nvSpPr>
        <p:spPr>
          <a:xfrm>
            <a:off x="5203569" y="1987944"/>
            <a:ext cx="19976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</a:p>
          <a:p>
            <a:pPr algn="ctr"/>
            <a:r>
              <a:rPr lang="en-US" sz="1100" dirty="0">
                <a:solidFill>
                  <a:srgbClr val="38B74A"/>
                </a:solidFill>
                <a:latin typeface="Folk Festival" panose="02000500000000000000" pitchFamily="2" charset="77"/>
              </a:rPr>
              <a:t>POP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EXECUTION STAGE | 05:10PM</a:t>
            </a: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0965EA-D50A-B522-B247-4ED22F315EB3}"/>
              </a:ext>
            </a:extLst>
          </p:cNvPr>
          <p:cNvSpPr txBox="1"/>
          <p:nvPr/>
        </p:nvSpPr>
        <p:spPr>
          <a:xfrm>
            <a:off x="5220398" y="3035448"/>
            <a:ext cx="19639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2ECC40"/>
                </a:solidFill>
                <a:latin typeface="Folk Festival" panose="02000500000000000000" pitchFamily="2" charset="77"/>
              </a:rPr>
              <a:t>POP</a:t>
            </a:r>
          </a:p>
          <a:p>
            <a:pPr algn="ctr"/>
            <a:r>
              <a:rPr lang="en-US" sz="11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1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1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POST-TRADE STAGE | 05:20PM</a:t>
            </a:r>
            <a:endParaRPr lang="en-US" sz="110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612308-6BBF-C0E8-A63F-B6BF15E54DD5}"/>
              </a:ext>
            </a:extLst>
          </p:cNvPr>
          <p:cNvSpPr txBox="1"/>
          <p:nvPr/>
        </p:nvSpPr>
        <p:spPr>
          <a:xfrm>
            <a:off x="5304558" y="4082952"/>
            <a:ext cx="17956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QUIZ</a:t>
            </a:r>
          </a:p>
          <a:p>
            <a:pPr algn="ctr"/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BREAKOUT STAGE | 05:30PM</a:t>
            </a:r>
            <a:endParaRPr lang="en-US" sz="105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05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635A83-D55D-B3B0-A32F-0BBDA3A1DAD2}"/>
              </a:ext>
            </a:extLst>
          </p:cNvPr>
          <p:cNvSpPr txBox="1"/>
          <p:nvPr/>
        </p:nvSpPr>
        <p:spPr>
          <a:xfrm>
            <a:off x="4091280" y="4945788"/>
            <a:ext cx="4222246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F68A61"/>
                </a:solidFill>
                <a:latin typeface="Folk Festival" panose="02000500000000000000" pitchFamily="2" charset="77"/>
              </a:rPr>
              <a:t>F</a:t>
            </a:r>
            <a:r>
              <a:rPr lang="en-US" sz="2800" dirty="0">
                <a:solidFill>
                  <a:srgbClr val="B10DC9"/>
                </a:solidFill>
                <a:latin typeface="Folk Festival" panose="02000500000000000000" pitchFamily="2" charset="77"/>
              </a:rPr>
              <a:t>U</a:t>
            </a:r>
            <a:r>
              <a:rPr lang="en-US" sz="2800" dirty="0">
                <a:solidFill>
                  <a:srgbClr val="2ECC40"/>
                </a:solidFill>
                <a:latin typeface="Folk Festival" panose="02000500000000000000" pitchFamily="2" charset="77"/>
              </a:rPr>
              <a:t>L</a:t>
            </a:r>
            <a:r>
              <a:rPr lang="en-US" sz="2800" dirty="0">
                <a:solidFill>
                  <a:srgbClr val="007BFF"/>
                </a:solidFill>
                <a:latin typeface="Folk Festival" panose="02000500000000000000" pitchFamily="2" charset="77"/>
              </a:rPr>
              <a:t>L</a:t>
            </a:r>
            <a:r>
              <a:rPr lang="en-US" sz="28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2800" dirty="0">
                <a:solidFill>
                  <a:srgbClr val="F68A61"/>
                </a:solidFill>
                <a:latin typeface="Folk Festival" panose="02000500000000000000" pitchFamily="2" charset="77"/>
              </a:rPr>
              <a:t>M</a:t>
            </a:r>
            <a:r>
              <a:rPr lang="en-US" sz="2800" dirty="0">
                <a:solidFill>
                  <a:srgbClr val="B10DC9"/>
                </a:solidFill>
                <a:latin typeface="Folk Festival" panose="02000500000000000000" pitchFamily="2" charset="77"/>
              </a:rPr>
              <a:t>A</a:t>
            </a:r>
            <a:r>
              <a:rPr lang="en-US" sz="2800" dirty="0">
                <a:solidFill>
                  <a:srgbClr val="2ECC40"/>
                </a:solidFill>
                <a:latin typeface="Folk Festival" panose="02000500000000000000" pitchFamily="2" charset="77"/>
              </a:rPr>
              <a:t>S</a:t>
            </a:r>
            <a:r>
              <a:rPr lang="en-US" sz="2800" dirty="0">
                <a:solidFill>
                  <a:srgbClr val="007BFF"/>
                </a:solidFill>
                <a:latin typeface="Folk Festival" panose="02000500000000000000" pitchFamily="2" charset="77"/>
              </a:rPr>
              <a:t>H</a:t>
            </a:r>
            <a:r>
              <a:rPr lang="en-US" sz="28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2800" dirty="0">
                <a:solidFill>
                  <a:srgbClr val="F68A61"/>
                </a:solidFill>
                <a:latin typeface="Folk Festival" panose="02000500000000000000" pitchFamily="2" charset="77"/>
              </a:rPr>
              <a:t>U</a:t>
            </a:r>
            <a:r>
              <a:rPr lang="en-US" sz="2800" dirty="0">
                <a:solidFill>
                  <a:srgbClr val="B10DC9"/>
                </a:solidFill>
                <a:latin typeface="Folk Festival" panose="02000500000000000000" pitchFamily="2" charset="77"/>
              </a:rPr>
              <a:t>P</a:t>
            </a:r>
          </a:p>
          <a:p>
            <a:pPr algn="ct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AFTER-HOURS STAGE | 05:40PM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AFD0D69-C87A-264B-AA2F-66CB9FE0D063}"/>
              </a:ext>
            </a:extLst>
          </p:cNvPr>
          <p:cNvGrpSpPr/>
          <p:nvPr/>
        </p:nvGrpSpPr>
        <p:grpSpPr>
          <a:xfrm>
            <a:off x="9082824" y="6348098"/>
            <a:ext cx="3987032" cy="3703792"/>
            <a:chOff x="9082824" y="3320090"/>
            <a:chExt cx="3987032" cy="370379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54DC963-C914-8197-6549-6340A1229B7E}"/>
                </a:ext>
              </a:extLst>
            </p:cNvPr>
            <p:cNvGrpSpPr/>
            <p:nvPr/>
          </p:nvGrpSpPr>
          <p:grpSpPr>
            <a:xfrm>
              <a:off x="9082824" y="3320090"/>
              <a:ext cx="3987032" cy="3703792"/>
              <a:chOff x="9082824" y="4977440"/>
              <a:chExt cx="3987032" cy="3703792"/>
            </a:xfrm>
          </p:grpSpPr>
          <p:pic>
            <p:nvPicPr>
              <p:cNvPr id="18" name="Picture 2" descr="Direction Sign Boards Royalty-Free Images, Stock Photos &amp; Pictures |  Shutterstock">
                <a:extLst>
                  <a:ext uri="{FF2B5EF4-FFF2-40B4-BE49-F238E27FC236}">
                    <a16:creationId xmlns:a16="http://schemas.microsoft.com/office/drawing/2014/main" id="{8DFF91E0-1F7A-8EED-581B-1B267AAD015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>
                            <a14:backgroundMark x1="28167" y1="37000" x2="36167" y2="37167"/>
                            <a14:backgroundMark x1="36167" y1="37167" x2="43333" y2="36500"/>
                            <a14:backgroundMark x1="43333" y1="36500" x2="43500" y2="36500"/>
                            <a14:backgroundMark x1="53000" y1="36000" x2="60000" y2="36333"/>
                            <a14:backgroundMark x1="60000" y1="36333" x2="63667" y2="36000"/>
                            <a14:backgroundMark x1="28500" y1="50000" x2="37833" y2="50333"/>
                            <a14:backgroundMark x1="37833" y1="50333" x2="44667" y2="49667"/>
                            <a14:backgroundMark x1="54333" y1="51167" x2="58000" y2="51333"/>
                            <a14:backgroundMark x1="31167" y1="66167" x2="38833" y2="66500"/>
                            <a14:backgroundMark x1="38833" y1="66500" x2="44667" y2="6583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0000"/>
              <a:stretch/>
            </p:blipFill>
            <p:spPr bwMode="auto">
              <a:xfrm>
                <a:off x="9082824" y="4977440"/>
                <a:ext cx="3987031" cy="19935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2" descr="Direction Sign Boards Royalty-Free Images, Stock Photos &amp; Pictures |  Shutterstock">
                <a:extLst>
                  <a:ext uri="{FF2B5EF4-FFF2-40B4-BE49-F238E27FC236}">
                    <a16:creationId xmlns:a16="http://schemas.microsoft.com/office/drawing/2014/main" id="{42C93E4D-9F03-E785-C3F3-D4ECFC08A4B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>
                            <a14:backgroundMark x1="28167" y1="37000" x2="36167" y2="37167"/>
                            <a14:backgroundMark x1="36167" y1="37167" x2="43333" y2="36500"/>
                            <a14:backgroundMark x1="43333" y1="36500" x2="43500" y2="36500"/>
                            <a14:backgroundMark x1="53000" y1="36000" x2="60000" y2="36333"/>
                            <a14:backgroundMark x1="60000" y1="36333" x2="63667" y2="36000"/>
                            <a14:backgroundMark x1="28500" y1="50000" x2="37833" y2="50333"/>
                            <a14:backgroundMark x1="37833" y1="50333" x2="44667" y2="49667"/>
                            <a14:backgroundMark x1="54333" y1="51167" x2="58000" y2="51333"/>
                            <a14:backgroundMark x1="31167" y1="66167" x2="38833" y2="66500"/>
                            <a14:backgroundMark x1="38833" y1="66500" x2="44667" y2="6583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244" b="49407"/>
              <a:stretch/>
            </p:blipFill>
            <p:spPr bwMode="auto">
              <a:xfrm>
                <a:off x="9082825" y="6970955"/>
                <a:ext cx="3987031" cy="17102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" name="Picture 2" descr="Direction Sign Boards Royalty-Free Images, Stock Photos &amp; Pictures |  Shutterstock">
                <a:extLst>
                  <a:ext uri="{FF2B5EF4-FFF2-40B4-BE49-F238E27FC236}">
                    <a16:creationId xmlns:a16="http://schemas.microsoft.com/office/drawing/2014/main" id="{12F0726C-986B-F201-61C5-E8975D515C6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>
                            <a14:backgroundMark x1="28167" y1="37000" x2="36167" y2="37167"/>
                            <a14:backgroundMark x1="36167" y1="37167" x2="43333" y2="36500"/>
                            <a14:backgroundMark x1="43333" y1="36500" x2="43500" y2="36500"/>
                            <a14:backgroundMark x1="53000" y1="36000" x2="60000" y2="36333"/>
                            <a14:backgroundMark x1="60000" y1="36333" x2="63667" y2="36000"/>
                            <a14:backgroundMark x1="28500" y1="50000" x2="37833" y2="50333"/>
                            <a14:backgroundMark x1="37833" y1="50333" x2="44667" y2="49667"/>
                            <a14:backgroundMark x1="54333" y1="51167" x2="58000" y2="51333"/>
                            <a14:backgroundMark x1="31167" y1="66167" x2="38833" y2="66500"/>
                            <a14:backgroundMark x1="38833" y1="66500" x2="44667" y2="6583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633" t="28334" r="40570" b="66445"/>
              <a:stretch/>
            </p:blipFill>
            <p:spPr bwMode="auto">
              <a:xfrm flipH="1">
                <a:off x="10430105" y="5702300"/>
                <a:ext cx="1033347" cy="5869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87697EC-624E-5733-1C7D-FEE491EA2A4B}"/>
                </a:ext>
              </a:extLst>
            </p:cNvPr>
            <p:cNvSpPr txBox="1"/>
            <p:nvPr/>
          </p:nvSpPr>
          <p:spPr>
            <a:xfrm>
              <a:off x="10332824" y="3927873"/>
              <a:ext cx="14870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Woodcut" panose="02000500000000000000" pitchFamily="2" charset="0"/>
                </a:rPr>
                <a:t>PRE-TRADE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35C091C-3742-4673-4225-38F69044220B}"/>
                </a:ext>
              </a:extLst>
            </p:cNvPr>
            <p:cNvSpPr txBox="1"/>
            <p:nvPr/>
          </p:nvSpPr>
          <p:spPr>
            <a:xfrm>
              <a:off x="10561154" y="4225794"/>
              <a:ext cx="14870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Woodcut" panose="02000500000000000000" pitchFamily="2" charset="0"/>
                </a:rPr>
                <a:t>STAGE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8575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2E1A02-D44E-F880-41EF-6E36183D6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1D7367F-B4C9-CA4C-853A-F4B07C37E75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-638512" y="-400051"/>
            <a:ext cx="13421062" cy="8912423"/>
          </a:xfrm>
          <a:prstGeom prst="rect">
            <a:avLst/>
          </a:prstGeom>
        </p:spPr>
      </p:pic>
      <p:pic>
        <p:nvPicPr>
          <p:cNvPr id="3" name="Picture 6" descr="ChellaType Font Generator Preview">
            <a:extLst>
              <a:ext uri="{FF2B5EF4-FFF2-40B4-BE49-F238E27FC236}">
                <a16:creationId xmlns:a16="http://schemas.microsoft.com/office/drawing/2014/main" id="{E69ED064-5E67-543E-2EF0-FC0DAC320F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B877E59-F24E-2C81-477E-A9EBC0ED2846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F752633-20BF-EAFC-DCE2-ABD6F7CA690F}"/>
              </a:ext>
            </a:extLst>
          </p:cNvPr>
          <p:cNvSpPr txBox="1"/>
          <p:nvPr/>
        </p:nvSpPr>
        <p:spPr>
          <a:xfrm>
            <a:off x="4886561" y="1063550"/>
            <a:ext cx="263168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INTRO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PRE-TRADE STAGE | 05:05PM</a:t>
            </a:r>
          </a:p>
          <a:p>
            <a:pPr algn="ctr"/>
            <a:r>
              <a:rPr lang="en-US" sz="14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27918A3-DB19-DC31-71CB-7A853B0B4974}"/>
              </a:ext>
            </a:extLst>
          </p:cNvPr>
          <p:cNvSpPr txBox="1"/>
          <p:nvPr/>
        </p:nvSpPr>
        <p:spPr>
          <a:xfrm>
            <a:off x="4795607" y="2071464"/>
            <a:ext cx="281359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</a:p>
          <a:p>
            <a:pPr algn="ctr"/>
            <a:r>
              <a:rPr lang="en-US" sz="1600" dirty="0">
                <a:solidFill>
                  <a:srgbClr val="38B74A"/>
                </a:solidFill>
                <a:latin typeface="Folk Festival" panose="02000500000000000000" pitchFamily="2" charset="77"/>
              </a:rPr>
              <a:t>POP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EXECUTION STAGE | 05:10PM</a:t>
            </a:r>
          </a:p>
          <a:p>
            <a:pPr algn="ctr"/>
            <a:r>
              <a:rPr lang="en-US" sz="14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03325E4-9AEA-3A2A-F13D-91BDE15759D3}"/>
              </a:ext>
            </a:extLst>
          </p:cNvPr>
          <p:cNvSpPr txBox="1"/>
          <p:nvPr/>
        </p:nvSpPr>
        <p:spPr>
          <a:xfrm>
            <a:off x="4835425" y="3294823"/>
            <a:ext cx="2733954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68A61"/>
                </a:solidFill>
                <a:latin typeface="Folk Festival" panose="02000500000000000000" pitchFamily="2" charset="77"/>
              </a:rPr>
              <a:t>ROCK’N’ROLL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2ECC40"/>
                </a:solidFill>
                <a:latin typeface="Folk Festival" panose="02000500000000000000" pitchFamily="2" charset="77"/>
              </a:rPr>
              <a:t>POP</a:t>
            </a:r>
          </a:p>
          <a:p>
            <a:pPr algn="ctr"/>
            <a:r>
              <a:rPr lang="en-US" sz="1600" dirty="0">
                <a:solidFill>
                  <a:srgbClr val="B10DC9"/>
                </a:solidFill>
                <a:latin typeface="Folk Festival" panose="02000500000000000000" pitchFamily="2" charset="77"/>
              </a:rPr>
              <a:t>HIP-HOP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FT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007BFF"/>
                </a:solidFill>
                <a:latin typeface="Folk Festival" panose="02000500000000000000" pitchFamily="2" charset="77"/>
              </a:rPr>
              <a:t>ELECTRO</a:t>
            </a:r>
          </a:p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POST-TRADE STAGE | 05:20PM</a:t>
            </a:r>
            <a:endParaRPr lang="en-US" sz="160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4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231DBF4-3428-EAA1-4F59-D0B86E153808}"/>
              </a:ext>
            </a:extLst>
          </p:cNvPr>
          <p:cNvSpPr txBox="1"/>
          <p:nvPr/>
        </p:nvSpPr>
        <p:spPr>
          <a:xfrm>
            <a:off x="5051991" y="4487404"/>
            <a:ext cx="23008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rPr>
              <a:t>QUIZ</a:t>
            </a:r>
          </a:p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BREAKOUT STAGE | 05:30PM</a:t>
            </a:r>
            <a:endParaRPr lang="en-US" sz="1400" dirty="0">
              <a:solidFill>
                <a:srgbClr val="007BFF"/>
              </a:solidFill>
              <a:latin typeface="Folk Festival" panose="02000500000000000000" pitchFamily="2" charset="77"/>
            </a:endParaRPr>
          </a:p>
          <a:p>
            <a:pPr algn="ctr"/>
            <a:r>
              <a:rPr lang="en-US" sz="1400" b="0" i="0" dirty="0">
                <a:solidFill>
                  <a:srgbClr val="373637"/>
                </a:solidFill>
                <a:effectLst/>
                <a:latin typeface="Source Sans Pro" panose="020F0502020204030204" pitchFamily="34" charset="0"/>
              </a:rPr>
              <a:t>●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D70418C-6884-4CD0-F873-1D8129CC9F78}"/>
              </a:ext>
            </a:extLst>
          </p:cNvPr>
          <p:cNvSpPr txBox="1"/>
          <p:nvPr/>
        </p:nvSpPr>
        <p:spPr>
          <a:xfrm>
            <a:off x="4929330" y="5402985"/>
            <a:ext cx="25461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68A61"/>
                </a:solidFill>
                <a:latin typeface="Folk Festival" panose="02000500000000000000" pitchFamily="2" charset="77"/>
              </a:rPr>
              <a:t>F</a:t>
            </a:r>
            <a:r>
              <a:rPr lang="en-US" sz="1600" dirty="0">
                <a:solidFill>
                  <a:srgbClr val="B10DC9"/>
                </a:solidFill>
                <a:latin typeface="Folk Festival" panose="02000500000000000000" pitchFamily="2" charset="77"/>
              </a:rPr>
              <a:t>U</a:t>
            </a:r>
            <a:r>
              <a:rPr lang="en-US" sz="1600" dirty="0">
                <a:solidFill>
                  <a:srgbClr val="2ECC40"/>
                </a:solidFill>
                <a:latin typeface="Folk Festival" panose="02000500000000000000" pitchFamily="2" charset="77"/>
              </a:rPr>
              <a:t>L</a:t>
            </a:r>
            <a:r>
              <a:rPr lang="en-US" sz="1600" dirty="0">
                <a:solidFill>
                  <a:srgbClr val="007BFF"/>
                </a:solidFill>
                <a:latin typeface="Folk Festival" panose="02000500000000000000" pitchFamily="2" charset="77"/>
              </a:rPr>
              <a:t>L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F68A61"/>
                </a:solidFill>
                <a:latin typeface="Folk Festival" panose="02000500000000000000" pitchFamily="2" charset="77"/>
              </a:rPr>
              <a:t>M</a:t>
            </a:r>
            <a:r>
              <a:rPr lang="en-US" sz="1600" dirty="0">
                <a:solidFill>
                  <a:srgbClr val="B10DC9"/>
                </a:solidFill>
                <a:latin typeface="Folk Festival" panose="02000500000000000000" pitchFamily="2" charset="77"/>
              </a:rPr>
              <a:t>A</a:t>
            </a:r>
            <a:r>
              <a:rPr lang="en-US" sz="1600" dirty="0">
                <a:solidFill>
                  <a:srgbClr val="2ECC40"/>
                </a:solidFill>
                <a:latin typeface="Folk Festival" panose="02000500000000000000" pitchFamily="2" charset="77"/>
              </a:rPr>
              <a:t>S</a:t>
            </a:r>
            <a:r>
              <a:rPr lang="en-US" sz="1600" dirty="0">
                <a:solidFill>
                  <a:srgbClr val="007BFF"/>
                </a:solidFill>
                <a:latin typeface="Folk Festival" panose="02000500000000000000" pitchFamily="2" charset="77"/>
              </a:rPr>
              <a:t>H</a:t>
            </a:r>
            <a:r>
              <a:rPr lang="en-US" sz="1600" dirty="0">
                <a:solidFill>
                  <a:schemeClr val="bg1"/>
                </a:solidFill>
                <a:latin typeface="Folk Festival" panose="02000500000000000000" pitchFamily="2" charset="77"/>
              </a:rPr>
              <a:t> </a:t>
            </a:r>
            <a:r>
              <a:rPr lang="en-US" sz="1600" dirty="0">
                <a:solidFill>
                  <a:srgbClr val="F68A61"/>
                </a:solidFill>
                <a:latin typeface="Folk Festival" panose="02000500000000000000" pitchFamily="2" charset="77"/>
              </a:rPr>
              <a:t>U</a:t>
            </a:r>
            <a:r>
              <a:rPr lang="en-US" sz="1600" dirty="0">
                <a:solidFill>
                  <a:srgbClr val="B10DC9"/>
                </a:solidFill>
                <a:latin typeface="Folk Festival" panose="02000500000000000000" pitchFamily="2" charset="77"/>
              </a:rPr>
              <a:t>P</a:t>
            </a:r>
          </a:p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AFTER-HOURS STAGE | 05:40PM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BEB2218-E287-AC78-3A69-F4B4518D021E}"/>
              </a:ext>
            </a:extLst>
          </p:cNvPr>
          <p:cNvGrpSpPr/>
          <p:nvPr/>
        </p:nvGrpSpPr>
        <p:grpSpPr>
          <a:xfrm>
            <a:off x="9082824" y="3320090"/>
            <a:ext cx="3987032" cy="3703792"/>
            <a:chOff x="9082824" y="3320090"/>
            <a:chExt cx="3987032" cy="370379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0B40A30-913B-1C17-2F0F-592D15B23AEA}"/>
                </a:ext>
              </a:extLst>
            </p:cNvPr>
            <p:cNvGrpSpPr/>
            <p:nvPr/>
          </p:nvGrpSpPr>
          <p:grpSpPr>
            <a:xfrm>
              <a:off x="9082824" y="3320090"/>
              <a:ext cx="3987032" cy="3703792"/>
              <a:chOff x="9082824" y="4977440"/>
              <a:chExt cx="3987032" cy="3703792"/>
            </a:xfrm>
          </p:grpSpPr>
          <p:pic>
            <p:nvPicPr>
              <p:cNvPr id="6146" name="Picture 2" descr="Direction Sign Boards Royalty-Free Images, Stock Photos &amp; Pictures |  Shutterstock">
                <a:extLst>
                  <a:ext uri="{FF2B5EF4-FFF2-40B4-BE49-F238E27FC236}">
                    <a16:creationId xmlns:a16="http://schemas.microsoft.com/office/drawing/2014/main" id="{E0D95598-BD4B-AECB-FC2F-C795123AF0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>
                            <a14:backgroundMark x1="28167" y1="37000" x2="36167" y2="37167"/>
                            <a14:backgroundMark x1="36167" y1="37167" x2="43333" y2="36500"/>
                            <a14:backgroundMark x1="43333" y1="36500" x2="43500" y2="36500"/>
                            <a14:backgroundMark x1="53000" y1="36000" x2="60000" y2="36333"/>
                            <a14:backgroundMark x1="60000" y1="36333" x2="63667" y2="36000"/>
                            <a14:backgroundMark x1="28500" y1="50000" x2="37833" y2="50333"/>
                            <a14:backgroundMark x1="37833" y1="50333" x2="44667" y2="49667"/>
                            <a14:backgroundMark x1="54333" y1="51167" x2="58000" y2="51333"/>
                            <a14:backgroundMark x1="31167" y1="66167" x2="38833" y2="66500"/>
                            <a14:backgroundMark x1="38833" y1="66500" x2="44667" y2="6583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50000"/>
              <a:stretch/>
            </p:blipFill>
            <p:spPr bwMode="auto">
              <a:xfrm>
                <a:off x="9082824" y="4977440"/>
                <a:ext cx="3987031" cy="19935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" name="Picture 2" descr="Direction Sign Boards Royalty-Free Images, Stock Photos &amp; Pictures |  Shutterstock">
                <a:extLst>
                  <a:ext uri="{FF2B5EF4-FFF2-40B4-BE49-F238E27FC236}">
                    <a16:creationId xmlns:a16="http://schemas.microsoft.com/office/drawing/2014/main" id="{5937E417-5277-7960-91CE-5BDC3E4D1E6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>
                            <a14:backgroundMark x1="28167" y1="37000" x2="36167" y2="37167"/>
                            <a14:backgroundMark x1="36167" y1="37167" x2="43333" y2="36500"/>
                            <a14:backgroundMark x1="43333" y1="36500" x2="43500" y2="36500"/>
                            <a14:backgroundMark x1="53000" y1="36000" x2="60000" y2="36333"/>
                            <a14:backgroundMark x1="60000" y1="36333" x2="63667" y2="36000"/>
                            <a14:backgroundMark x1="28500" y1="50000" x2="37833" y2="50333"/>
                            <a14:backgroundMark x1="37833" y1="50333" x2="44667" y2="49667"/>
                            <a14:backgroundMark x1="54333" y1="51167" x2="58000" y2="51333"/>
                            <a14:backgroundMark x1="31167" y1="66167" x2="38833" y2="66500"/>
                            <a14:backgroundMark x1="38833" y1="66500" x2="44667" y2="6583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9244" b="49407"/>
              <a:stretch/>
            </p:blipFill>
            <p:spPr bwMode="auto">
              <a:xfrm>
                <a:off x="9082825" y="6970955"/>
                <a:ext cx="3987031" cy="17102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" name="Picture 2" descr="Direction Sign Boards Royalty-Free Images, Stock Photos &amp; Pictures |  Shutterstock">
                <a:extLst>
                  <a:ext uri="{FF2B5EF4-FFF2-40B4-BE49-F238E27FC236}">
                    <a16:creationId xmlns:a16="http://schemas.microsoft.com/office/drawing/2014/main" id="{A04DFF9F-0BDD-F532-C81D-169EFB904C1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10000" b="90000" l="10000" r="90000">
                            <a14:backgroundMark x1="28167" y1="37000" x2="36167" y2="37167"/>
                            <a14:backgroundMark x1="36167" y1="37167" x2="43333" y2="36500"/>
                            <a14:backgroundMark x1="43333" y1="36500" x2="43500" y2="36500"/>
                            <a14:backgroundMark x1="53000" y1="36000" x2="60000" y2="36333"/>
                            <a14:backgroundMark x1="60000" y1="36333" x2="63667" y2="36000"/>
                            <a14:backgroundMark x1="28500" y1="50000" x2="37833" y2="50333"/>
                            <a14:backgroundMark x1="37833" y1="50333" x2="44667" y2="49667"/>
                            <a14:backgroundMark x1="54333" y1="51167" x2="58000" y2="51333"/>
                            <a14:backgroundMark x1="31167" y1="66167" x2="38833" y2="66500"/>
                            <a14:backgroundMark x1="38833" y1="66500" x2="44667" y2="65833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633" t="28334" r="40570" b="66445"/>
              <a:stretch/>
            </p:blipFill>
            <p:spPr bwMode="auto">
              <a:xfrm flipH="1">
                <a:off x="10430105" y="5702300"/>
                <a:ext cx="1033347" cy="5869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8273060-0885-0751-EC3D-80864FF32152}"/>
                </a:ext>
              </a:extLst>
            </p:cNvPr>
            <p:cNvSpPr txBox="1"/>
            <p:nvPr/>
          </p:nvSpPr>
          <p:spPr>
            <a:xfrm>
              <a:off x="10332824" y="3927873"/>
              <a:ext cx="14870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Woodcut" panose="02000500000000000000" pitchFamily="2" charset="0"/>
                </a:rPr>
                <a:t>PRE-TRADE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7412D53-38C7-3820-29EA-6E29A82C2A87}"/>
                </a:ext>
              </a:extLst>
            </p:cNvPr>
            <p:cNvSpPr txBox="1"/>
            <p:nvPr/>
          </p:nvSpPr>
          <p:spPr>
            <a:xfrm>
              <a:off x="10561154" y="4225794"/>
              <a:ext cx="148702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  <a:latin typeface="Woodcut" panose="02000500000000000000" pitchFamily="2" charset="0"/>
                </a:rPr>
                <a:t>STAGE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648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80793-BCD6-6400-57C6-FE06A646F6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2AB39562-B673-1A17-84BD-840B8C4879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4"/>
          <a:stretch/>
        </p:blipFill>
        <p:spPr bwMode="auto">
          <a:xfrm>
            <a:off x="0" y="-338667"/>
            <a:ext cx="12283851" cy="719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7291F99-77DE-B31C-B7DE-8CE755F23A94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266C46DB-C551-85CD-913B-955479513FB9}"/>
              </a:ext>
            </a:extLst>
          </p:cNvPr>
          <p:cNvSpPr/>
          <p:nvPr/>
        </p:nvSpPr>
        <p:spPr>
          <a:xfrm>
            <a:off x="-97353" y="1639424"/>
            <a:ext cx="12540343" cy="845928"/>
          </a:xfrm>
          <a:custGeom>
            <a:avLst/>
            <a:gdLst>
              <a:gd name="connsiteX0" fmla="*/ 0 w 12540343"/>
              <a:gd name="connsiteY0" fmla="*/ 827315 h 845928"/>
              <a:gd name="connsiteX1" fmla="*/ 1538514 w 12540343"/>
              <a:gd name="connsiteY1" fmla="*/ 812800 h 845928"/>
              <a:gd name="connsiteX2" fmla="*/ 2438400 w 12540343"/>
              <a:gd name="connsiteY2" fmla="*/ 522515 h 845928"/>
              <a:gd name="connsiteX3" fmla="*/ 3323771 w 12540343"/>
              <a:gd name="connsiteY3" fmla="*/ 435429 h 845928"/>
              <a:gd name="connsiteX4" fmla="*/ 4615543 w 12540343"/>
              <a:gd name="connsiteY4" fmla="*/ 711200 h 845928"/>
              <a:gd name="connsiteX5" fmla="*/ 5588000 w 12540343"/>
              <a:gd name="connsiteY5" fmla="*/ 464458 h 845928"/>
              <a:gd name="connsiteX6" fmla="*/ 7242629 w 12540343"/>
              <a:gd name="connsiteY6" fmla="*/ 493486 h 845928"/>
              <a:gd name="connsiteX7" fmla="*/ 8519886 w 12540343"/>
              <a:gd name="connsiteY7" fmla="*/ 580572 h 845928"/>
              <a:gd name="connsiteX8" fmla="*/ 8781143 w 12540343"/>
              <a:gd name="connsiteY8" fmla="*/ 348343 h 845928"/>
              <a:gd name="connsiteX9" fmla="*/ 9419771 w 12540343"/>
              <a:gd name="connsiteY9" fmla="*/ 348343 h 845928"/>
              <a:gd name="connsiteX10" fmla="*/ 11930743 w 12540343"/>
              <a:gd name="connsiteY10" fmla="*/ 754743 h 845928"/>
              <a:gd name="connsiteX11" fmla="*/ 12540343 w 12540343"/>
              <a:gd name="connsiteY11" fmla="*/ 0 h 845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540343" h="845928" extrusionOk="0">
                <a:moveTo>
                  <a:pt x="0" y="827315"/>
                </a:moveTo>
                <a:cubicBezTo>
                  <a:pt x="506602" y="808784"/>
                  <a:pt x="1097883" y="876447"/>
                  <a:pt x="1538514" y="812800"/>
                </a:cubicBezTo>
                <a:cubicBezTo>
                  <a:pt x="1976673" y="768686"/>
                  <a:pt x="2112067" y="586325"/>
                  <a:pt x="2438400" y="522515"/>
                </a:cubicBezTo>
                <a:cubicBezTo>
                  <a:pt x="2722935" y="472323"/>
                  <a:pt x="2959123" y="413879"/>
                  <a:pt x="3323771" y="435429"/>
                </a:cubicBezTo>
                <a:cubicBezTo>
                  <a:pt x="3656555" y="450423"/>
                  <a:pt x="4287224" y="729799"/>
                  <a:pt x="4615543" y="711200"/>
                </a:cubicBezTo>
                <a:cubicBezTo>
                  <a:pt x="5030777" y="720530"/>
                  <a:pt x="5153561" y="493728"/>
                  <a:pt x="5588000" y="464458"/>
                </a:cubicBezTo>
                <a:cubicBezTo>
                  <a:pt x="6001799" y="424489"/>
                  <a:pt x="6734161" y="492796"/>
                  <a:pt x="7242629" y="493486"/>
                </a:cubicBezTo>
                <a:cubicBezTo>
                  <a:pt x="7730061" y="501247"/>
                  <a:pt x="8234532" y="644974"/>
                  <a:pt x="8519886" y="580572"/>
                </a:cubicBezTo>
                <a:cubicBezTo>
                  <a:pt x="8782361" y="559771"/>
                  <a:pt x="8639908" y="389151"/>
                  <a:pt x="8781143" y="348343"/>
                </a:cubicBezTo>
                <a:cubicBezTo>
                  <a:pt x="8929646" y="309399"/>
                  <a:pt x="8896483" y="281955"/>
                  <a:pt x="9419771" y="348343"/>
                </a:cubicBezTo>
                <a:cubicBezTo>
                  <a:pt x="9967016" y="449289"/>
                  <a:pt x="11414332" y="850950"/>
                  <a:pt x="11930743" y="754743"/>
                </a:cubicBezTo>
                <a:cubicBezTo>
                  <a:pt x="12466290" y="720487"/>
                  <a:pt x="12436399" y="123764"/>
                  <a:pt x="12540343" y="0"/>
                </a:cubicBezTo>
              </a:path>
            </a:pathLst>
          </a:custGeom>
          <a:noFill/>
          <a:ln w="114300" cmpd="tri">
            <a:solidFill>
              <a:srgbClr val="DEE77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540343"/>
                      <a:gd name="connsiteY0" fmla="*/ 827315 h 845928"/>
                      <a:gd name="connsiteX1" fmla="*/ 1538514 w 12540343"/>
                      <a:gd name="connsiteY1" fmla="*/ 812800 h 845928"/>
                      <a:gd name="connsiteX2" fmla="*/ 2438400 w 12540343"/>
                      <a:gd name="connsiteY2" fmla="*/ 522515 h 845928"/>
                      <a:gd name="connsiteX3" fmla="*/ 3323771 w 12540343"/>
                      <a:gd name="connsiteY3" fmla="*/ 435429 h 845928"/>
                      <a:gd name="connsiteX4" fmla="*/ 4615543 w 12540343"/>
                      <a:gd name="connsiteY4" fmla="*/ 711200 h 845928"/>
                      <a:gd name="connsiteX5" fmla="*/ 5588000 w 12540343"/>
                      <a:gd name="connsiteY5" fmla="*/ 464458 h 845928"/>
                      <a:gd name="connsiteX6" fmla="*/ 7242629 w 12540343"/>
                      <a:gd name="connsiteY6" fmla="*/ 493486 h 845928"/>
                      <a:gd name="connsiteX7" fmla="*/ 8519886 w 12540343"/>
                      <a:gd name="connsiteY7" fmla="*/ 580572 h 845928"/>
                      <a:gd name="connsiteX8" fmla="*/ 8781143 w 12540343"/>
                      <a:gd name="connsiteY8" fmla="*/ 348343 h 845928"/>
                      <a:gd name="connsiteX9" fmla="*/ 9419771 w 12540343"/>
                      <a:gd name="connsiteY9" fmla="*/ 348343 h 845928"/>
                      <a:gd name="connsiteX10" fmla="*/ 11930743 w 12540343"/>
                      <a:gd name="connsiteY10" fmla="*/ 754743 h 845928"/>
                      <a:gd name="connsiteX11" fmla="*/ 12540343 w 12540343"/>
                      <a:gd name="connsiteY11" fmla="*/ 0 h 845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540343" h="845928">
                        <a:moveTo>
                          <a:pt x="0" y="827315"/>
                        </a:moveTo>
                        <a:cubicBezTo>
                          <a:pt x="566057" y="845457"/>
                          <a:pt x="1132114" y="863600"/>
                          <a:pt x="1538514" y="812800"/>
                        </a:cubicBezTo>
                        <a:cubicBezTo>
                          <a:pt x="1944914" y="762000"/>
                          <a:pt x="2140857" y="585410"/>
                          <a:pt x="2438400" y="522515"/>
                        </a:cubicBezTo>
                        <a:cubicBezTo>
                          <a:pt x="2735943" y="459620"/>
                          <a:pt x="2960914" y="403982"/>
                          <a:pt x="3323771" y="435429"/>
                        </a:cubicBezTo>
                        <a:cubicBezTo>
                          <a:pt x="3686628" y="466876"/>
                          <a:pt x="4238172" y="706362"/>
                          <a:pt x="4615543" y="711200"/>
                        </a:cubicBezTo>
                        <a:cubicBezTo>
                          <a:pt x="4992914" y="716038"/>
                          <a:pt x="5150152" y="500744"/>
                          <a:pt x="5588000" y="464458"/>
                        </a:cubicBezTo>
                        <a:cubicBezTo>
                          <a:pt x="6025848" y="428172"/>
                          <a:pt x="6753982" y="474134"/>
                          <a:pt x="7242629" y="493486"/>
                        </a:cubicBezTo>
                        <a:cubicBezTo>
                          <a:pt x="7731276" y="512838"/>
                          <a:pt x="8263467" y="604762"/>
                          <a:pt x="8519886" y="580572"/>
                        </a:cubicBezTo>
                        <a:cubicBezTo>
                          <a:pt x="8776305" y="556381"/>
                          <a:pt x="8631162" y="387048"/>
                          <a:pt x="8781143" y="348343"/>
                        </a:cubicBezTo>
                        <a:cubicBezTo>
                          <a:pt x="8931124" y="309638"/>
                          <a:pt x="8894838" y="280610"/>
                          <a:pt x="9419771" y="348343"/>
                        </a:cubicBezTo>
                        <a:cubicBezTo>
                          <a:pt x="9944704" y="416076"/>
                          <a:pt x="11410648" y="812800"/>
                          <a:pt x="11930743" y="754743"/>
                        </a:cubicBezTo>
                        <a:cubicBezTo>
                          <a:pt x="12450838" y="696686"/>
                          <a:pt x="12424229" y="108857"/>
                          <a:pt x="12540343" y="0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7638947-9CBB-1D8E-BA34-D0D26D1D6B0D}"/>
              </a:ext>
            </a:extLst>
          </p:cNvPr>
          <p:cNvGrpSpPr/>
          <p:nvPr/>
        </p:nvGrpSpPr>
        <p:grpSpPr>
          <a:xfrm>
            <a:off x="-3758327" y="4304841"/>
            <a:ext cx="3987031" cy="2400897"/>
            <a:chOff x="9082825" y="4977440"/>
            <a:chExt cx="3987031" cy="2400897"/>
          </a:xfrm>
        </p:grpSpPr>
        <p:pic>
          <p:nvPicPr>
            <p:cNvPr id="4097" name="Picture 2" descr="Direction Sign Boards Royalty-Free Images, Stock Photos &amp; Pictures |  Shutterstock">
              <a:extLst>
                <a:ext uri="{FF2B5EF4-FFF2-40B4-BE49-F238E27FC236}">
                  <a16:creationId xmlns:a16="http://schemas.microsoft.com/office/drawing/2014/main" id="{92F8CDDD-7634-666A-543C-B5E7459BAA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backgroundMark x1="28167" y1="37000" x2="36167" y2="37167"/>
                          <a14:backgroundMark x1="36167" y1="37167" x2="43333" y2="36500"/>
                          <a14:backgroundMark x1="43333" y1="36500" x2="43500" y2="36500"/>
                          <a14:backgroundMark x1="53000" y1="36000" x2="60000" y2="36333"/>
                          <a14:backgroundMark x1="60000" y1="36333" x2="63667" y2="36000"/>
                          <a14:backgroundMark x1="28500" y1="50000" x2="37833" y2="50333"/>
                          <a14:backgroundMark x1="37833" y1="50333" x2="44667" y2="49667"/>
                          <a14:backgroundMark x1="54333" y1="51167" x2="58000" y2="51333"/>
                          <a14:backgroundMark x1="31167" y1="66167" x2="38833" y2="66500"/>
                          <a14:backgroundMark x1="38833" y1="66500" x2="44667" y2="658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92" r="40291" b="65224"/>
            <a:stretch/>
          </p:blipFill>
          <p:spPr bwMode="auto">
            <a:xfrm>
              <a:off x="10430105" y="4977440"/>
              <a:ext cx="1033348" cy="13865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99" name="Picture 2" descr="Direction Sign Boards Royalty-Free Images, Stock Photos &amp; Pictures |  Shutterstock">
              <a:extLst>
                <a:ext uri="{FF2B5EF4-FFF2-40B4-BE49-F238E27FC236}">
                  <a16:creationId xmlns:a16="http://schemas.microsoft.com/office/drawing/2014/main" id="{77C65FE1-AA49-2055-D52B-E395089E6FA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backgroundMark x1="28167" y1="37000" x2="36167" y2="37167"/>
                          <a14:backgroundMark x1="36167" y1="37167" x2="43333" y2="36500"/>
                          <a14:backgroundMark x1="43333" y1="36500" x2="43500" y2="36500"/>
                          <a14:backgroundMark x1="53000" y1="36000" x2="60000" y2="36333"/>
                          <a14:backgroundMark x1="60000" y1="36333" x2="63667" y2="36000"/>
                          <a14:backgroundMark x1="28500" y1="50000" x2="37833" y2="50333"/>
                          <a14:backgroundMark x1="37833" y1="50333" x2="44667" y2="49667"/>
                          <a14:backgroundMark x1="54333" y1="51167" x2="58000" y2="51333"/>
                          <a14:backgroundMark x1="31167" y1="66167" x2="38833" y2="66500"/>
                          <a14:backgroundMark x1="38833" y1="66500" x2="44667" y2="658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244" b="49407"/>
            <a:stretch/>
          </p:blipFill>
          <p:spPr bwMode="auto">
            <a:xfrm>
              <a:off x="9082825" y="6348102"/>
              <a:ext cx="3987031" cy="10302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2" descr="Direction Sign Boards Royalty-Free Images, Stock Photos &amp; Pictures |  Shutterstock">
              <a:extLst>
                <a:ext uri="{FF2B5EF4-FFF2-40B4-BE49-F238E27FC236}">
                  <a16:creationId xmlns:a16="http://schemas.microsoft.com/office/drawing/2014/main" id="{BC3CBDA3-6EE9-0306-1A66-DAA94BACE38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backgroundMark x1="28167" y1="37000" x2="36167" y2="37167"/>
                          <a14:backgroundMark x1="36167" y1="37167" x2="43333" y2="36500"/>
                          <a14:backgroundMark x1="43333" y1="36500" x2="43500" y2="36500"/>
                          <a14:backgroundMark x1="53000" y1="36000" x2="60000" y2="36333"/>
                          <a14:backgroundMark x1="60000" y1="36333" x2="63667" y2="36000"/>
                          <a14:backgroundMark x1="28500" y1="50000" x2="37833" y2="50333"/>
                          <a14:backgroundMark x1="37833" y1="50333" x2="44667" y2="49667"/>
                          <a14:backgroundMark x1="54333" y1="51167" x2="58000" y2="51333"/>
                          <a14:backgroundMark x1="31167" y1="66167" x2="38833" y2="66500"/>
                          <a14:backgroundMark x1="38833" y1="66500" x2="44667" y2="658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633" t="28334" r="40570" b="66445"/>
            <a:stretch/>
          </p:blipFill>
          <p:spPr bwMode="auto">
            <a:xfrm flipH="1">
              <a:off x="10430105" y="5702300"/>
              <a:ext cx="1033347" cy="5869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4" name="Graphic 33">
            <a:extLst>
              <a:ext uri="{FF2B5EF4-FFF2-40B4-BE49-F238E27FC236}">
                <a16:creationId xmlns:a16="http://schemas.microsoft.com/office/drawing/2014/main" id="{60DD2FCC-8220-85A6-6DE9-ABC98EE337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710"/>
          <a:stretch/>
        </p:blipFill>
        <p:spPr>
          <a:xfrm>
            <a:off x="-1" y="1597062"/>
            <a:ext cx="12462031" cy="945990"/>
          </a:xfrm>
          <a:prstGeom prst="rect">
            <a:avLst/>
          </a:prstGeom>
        </p:spPr>
      </p:pic>
      <p:sp>
        <p:nvSpPr>
          <p:cNvPr id="4111" name="Oval 4110">
            <a:extLst>
              <a:ext uri="{FF2B5EF4-FFF2-40B4-BE49-F238E27FC236}">
                <a16:creationId xmlns:a16="http://schemas.microsoft.com/office/drawing/2014/main" id="{FFAC36E9-8E8F-5981-09E1-D7F9B2146B30}"/>
              </a:ext>
            </a:extLst>
          </p:cNvPr>
          <p:cNvSpPr/>
          <p:nvPr/>
        </p:nvSpPr>
        <p:spPr>
          <a:xfrm>
            <a:off x="-322922" y="2417544"/>
            <a:ext cx="135616" cy="135616"/>
          </a:xfrm>
          <a:prstGeom prst="ellipse">
            <a:avLst/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79D491A7-0C0C-306D-73C9-B1C3436A46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-65" r="99701"/>
          <a:stretch/>
        </p:blipFill>
        <p:spPr>
          <a:xfrm>
            <a:off x="-81025" y="1602475"/>
            <a:ext cx="45719" cy="945990"/>
          </a:xfrm>
          <a:prstGeom prst="rect">
            <a:avLst/>
          </a:prstGeom>
        </p:spPr>
      </p:pic>
      <p:pic>
        <p:nvPicPr>
          <p:cNvPr id="2" name="Picture 6" descr="ChellaType Font Generator Preview">
            <a:extLst>
              <a:ext uri="{FF2B5EF4-FFF2-40B4-BE49-F238E27FC236}">
                <a16:creationId xmlns:a16="http://schemas.microsoft.com/office/drawing/2014/main" id="{4B997DB8-9EB1-DD59-1091-67386F0F1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4100">
            <a:extLst>
              <a:ext uri="{FF2B5EF4-FFF2-40B4-BE49-F238E27FC236}">
                <a16:creationId xmlns:a16="http://schemas.microsoft.com/office/drawing/2014/main" id="{56443A26-5852-545E-B506-06629754F6E3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41995" y="1753767"/>
            <a:ext cx="1088497" cy="655178"/>
          </a:xfrm>
          <a:prstGeom prst="rect">
            <a:avLst/>
          </a:prstGeom>
        </p:spPr>
      </p:pic>
      <p:pic>
        <p:nvPicPr>
          <p:cNvPr id="4103" name="Picture 4102">
            <a:extLst>
              <a:ext uri="{FF2B5EF4-FFF2-40B4-BE49-F238E27FC236}">
                <a16:creationId xmlns:a16="http://schemas.microsoft.com/office/drawing/2014/main" id="{D2373311-E250-7282-C1B3-1C2052FD4C59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46627" y="1352169"/>
            <a:ext cx="1088497" cy="655178"/>
          </a:xfrm>
          <a:prstGeom prst="rect">
            <a:avLst/>
          </a:prstGeom>
        </p:spPr>
      </p:pic>
      <p:pic>
        <p:nvPicPr>
          <p:cNvPr id="4105" name="Picture 4104">
            <a:extLst>
              <a:ext uri="{FF2B5EF4-FFF2-40B4-BE49-F238E27FC236}">
                <a16:creationId xmlns:a16="http://schemas.microsoft.com/office/drawing/2014/main" id="{31E02975-F0B6-A33E-A399-D672B0490DA6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4386" y="1352169"/>
            <a:ext cx="1088497" cy="655178"/>
          </a:xfrm>
          <a:prstGeom prst="rect">
            <a:avLst/>
          </a:prstGeom>
        </p:spPr>
      </p:pic>
      <p:pic>
        <p:nvPicPr>
          <p:cNvPr id="4107" name="Picture 4106">
            <a:extLst>
              <a:ext uri="{FF2B5EF4-FFF2-40B4-BE49-F238E27FC236}">
                <a16:creationId xmlns:a16="http://schemas.microsoft.com/office/drawing/2014/main" id="{A7634368-4EB6-6C86-2F76-DB049956A0DE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35311" y="1263734"/>
            <a:ext cx="1088497" cy="655178"/>
          </a:xfrm>
          <a:prstGeom prst="rect">
            <a:avLst/>
          </a:prstGeom>
        </p:spPr>
      </p:pic>
      <p:pic>
        <p:nvPicPr>
          <p:cNvPr id="4109" name="Picture 4108">
            <a:extLst>
              <a:ext uri="{FF2B5EF4-FFF2-40B4-BE49-F238E27FC236}">
                <a16:creationId xmlns:a16="http://schemas.microsoft.com/office/drawing/2014/main" id="{C6836B65-A715-0772-09D2-9CF7D6D38658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73786" y="1644404"/>
            <a:ext cx="1088497" cy="655178"/>
          </a:xfrm>
          <a:prstGeom prst="rect">
            <a:avLst/>
          </a:prstGeom>
        </p:spPr>
      </p:pic>
      <p:grpSp>
        <p:nvGrpSpPr>
          <p:cNvPr id="4114" name="Group 4113">
            <a:extLst>
              <a:ext uri="{FF2B5EF4-FFF2-40B4-BE49-F238E27FC236}">
                <a16:creationId xmlns:a16="http://schemas.microsoft.com/office/drawing/2014/main" id="{A5E9D401-4AE9-F483-D1EA-EAFDBC890B4D}"/>
              </a:ext>
            </a:extLst>
          </p:cNvPr>
          <p:cNvGrpSpPr/>
          <p:nvPr/>
        </p:nvGrpSpPr>
        <p:grpSpPr>
          <a:xfrm>
            <a:off x="5964180" y="1603132"/>
            <a:ext cx="478703" cy="372534"/>
            <a:chOff x="584974" y="4006819"/>
            <a:chExt cx="971268" cy="755856"/>
          </a:xfrm>
        </p:grpSpPr>
        <p:pic>
          <p:nvPicPr>
            <p:cNvPr id="4115" name="Picture 14" descr="Speaker - Free technology icons">
              <a:extLst>
                <a:ext uri="{FF2B5EF4-FFF2-40B4-BE49-F238E27FC236}">
                  <a16:creationId xmlns:a16="http://schemas.microsoft.com/office/drawing/2014/main" id="{6DE7151A-64FB-0164-C3C8-83275134AB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974" y="4428623"/>
              <a:ext cx="273644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6" name="Picture 10" descr="Circus - Free entertainment icons">
              <a:extLst>
                <a:ext uri="{FF2B5EF4-FFF2-40B4-BE49-F238E27FC236}">
                  <a16:creationId xmlns:a16="http://schemas.microsoft.com/office/drawing/2014/main" id="{53B0ACC8-E719-AE6C-2175-D34C1D7B6A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386" y="400681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18" name="Group 4117">
            <a:extLst>
              <a:ext uri="{FF2B5EF4-FFF2-40B4-BE49-F238E27FC236}">
                <a16:creationId xmlns:a16="http://schemas.microsoft.com/office/drawing/2014/main" id="{98F14865-8690-98B2-DBCF-ED64D62D9A90}"/>
              </a:ext>
            </a:extLst>
          </p:cNvPr>
          <p:cNvGrpSpPr/>
          <p:nvPr/>
        </p:nvGrpSpPr>
        <p:grpSpPr>
          <a:xfrm>
            <a:off x="2945144" y="1590774"/>
            <a:ext cx="484911" cy="382906"/>
            <a:chOff x="3267075" y="2986509"/>
            <a:chExt cx="957214" cy="755856"/>
          </a:xfrm>
        </p:grpSpPr>
        <p:pic>
          <p:nvPicPr>
            <p:cNvPr id="4119" name="Picture 14" descr="Speaker - Free technology icons">
              <a:extLst>
                <a:ext uri="{FF2B5EF4-FFF2-40B4-BE49-F238E27FC236}">
                  <a16:creationId xmlns:a16="http://schemas.microsoft.com/office/drawing/2014/main" id="{015C0CF5-CB21-9FC7-8D5D-055C6575C9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959812" y="3408313"/>
              <a:ext cx="264477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20" name="Picture 10" descr="Circus - Free entertainment icons">
              <a:extLst>
                <a:ext uri="{FF2B5EF4-FFF2-40B4-BE49-F238E27FC236}">
                  <a16:creationId xmlns:a16="http://schemas.microsoft.com/office/drawing/2014/main" id="{0694B079-3C2A-7275-D8F0-F614882BAE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7075" y="298650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6" name="Picture 8" descr="Montgolfière - Icônes transport gratuites">
            <a:extLst>
              <a:ext uri="{FF2B5EF4-FFF2-40B4-BE49-F238E27FC236}">
                <a16:creationId xmlns:a16="http://schemas.microsoft.com/office/drawing/2014/main" id="{07F27A9B-E2E4-60BD-E4AD-3DF0539C1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111" y="1245610"/>
            <a:ext cx="410985" cy="41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hristmas tree - Free christmas icons">
            <a:extLst>
              <a:ext uri="{FF2B5EF4-FFF2-40B4-BE49-F238E27FC236}">
                <a16:creationId xmlns:a16="http://schemas.microsoft.com/office/drawing/2014/main" id="{E20394D7-433B-E899-BC35-7A8260DF9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2166" y="1842842"/>
            <a:ext cx="505390" cy="50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7F11AEF8-C463-BDE6-8BC3-C0F68DE5B76B}"/>
              </a:ext>
            </a:extLst>
          </p:cNvPr>
          <p:cNvGrpSpPr/>
          <p:nvPr/>
        </p:nvGrpSpPr>
        <p:grpSpPr>
          <a:xfrm>
            <a:off x="273822" y="2373591"/>
            <a:ext cx="982961" cy="632435"/>
            <a:chOff x="354847" y="2373591"/>
            <a:chExt cx="982961" cy="632435"/>
          </a:xfrm>
        </p:grpSpPr>
        <p:sp>
          <p:nvSpPr>
            <p:cNvPr id="4102" name="Oval 4101">
              <a:extLst>
                <a:ext uri="{FF2B5EF4-FFF2-40B4-BE49-F238E27FC236}">
                  <a16:creationId xmlns:a16="http://schemas.microsoft.com/office/drawing/2014/main" id="{45461FD3-2CED-E43C-E541-AA3019062E97}"/>
                </a:ext>
              </a:extLst>
            </p:cNvPr>
            <p:cNvSpPr/>
            <p:nvPr/>
          </p:nvSpPr>
          <p:spPr>
            <a:xfrm>
              <a:off x="732911" y="2373591"/>
              <a:ext cx="226834" cy="226834"/>
            </a:xfrm>
            <a:prstGeom prst="ellipse">
              <a:avLst/>
            </a:prstGeom>
            <a:solidFill>
              <a:srgbClr val="F2F2F2"/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4" name="TextBox 4123">
              <a:extLst>
                <a:ext uri="{FF2B5EF4-FFF2-40B4-BE49-F238E27FC236}">
                  <a16:creationId xmlns:a16="http://schemas.microsoft.com/office/drawing/2014/main" id="{22284C9A-3AF9-CBE7-FF7E-14B5DFF3E78C}"/>
                </a:ext>
              </a:extLst>
            </p:cNvPr>
            <p:cNvSpPr txBox="1"/>
            <p:nvPr/>
          </p:nvSpPr>
          <p:spPr>
            <a:xfrm>
              <a:off x="354847" y="2605916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INTRO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C496020-1B64-150E-A15F-DBEB70560EE4}"/>
              </a:ext>
            </a:extLst>
          </p:cNvPr>
          <p:cNvGrpSpPr/>
          <p:nvPr/>
        </p:nvGrpSpPr>
        <p:grpSpPr>
          <a:xfrm>
            <a:off x="1484079" y="973399"/>
            <a:ext cx="2813591" cy="1225428"/>
            <a:chOff x="1565104" y="973399"/>
            <a:chExt cx="2813591" cy="1225428"/>
          </a:xfrm>
        </p:grpSpPr>
        <p:sp>
          <p:nvSpPr>
            <p:cNvPr id="4104" name="Oval 4103">
              <a:extLst>
                <a:ext uri="{FF2B5EF4-FFF2-40B4-BE49-F238E27FC236}">
                  <a16:creationId xmlns:a16="http://schemas.microsoft.com/office/drawing/2014/main" id="{69541230-D58F-EEC7-DF66-3E55E623C8D5}"/>
                </a:ext>
              </a:extLst>
            </p:cNvPr>
            <p:cNvSpPr/>
            <p:nvPr/>
          </p:nvSpPr>
          <p:spPr>
            <a:xfrm>
              <a:off x="2837543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5" name="TextBox 4124">
              <a:extLst>
                <a:ext uri="{FF2B5EF4-FFF2-40B4-BE49-F238E27FC236}">
                  <a16:creationId xmlns:a16="http://schemas.microsoft.com/office/drawing/2014/main" id="{88D3EC73-8AE7-ADCE-4697-53327686E1E1}"/>
                </a:ext>
              </a:extLst>
            </p:cNvPr>
            <p:cNvSpPr txBox="1"/>
            <p:nvPr/>
          </p:nvSpPr>
          <p:spPr>
            <a:xfrm>
              <a:off x="1565104" y="973399"/>
              <a:ext cx="28135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HIP-HOP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POP FT ELECTRO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DA70853-3C29-C479-F737-DC9462140F2D}"/>
              </a:ext>
            </a:extLst>
          </p:cNvPr>
          <p:cNvGrpSpPr/>
          <p:nvPr/>
        </p:nvGrpSpPr>
        <p:grpSpPr>
          <a:xfrm>
            <a:off x="4701832" y="1971993"/>
            <a:ext cx="2393604" cy="975034"/>
            <a:chOff x="4782857" y="1971993"/>
            <a:chExt cx="2393604" cy="975034"/>
          </a:xfrm>
        </p:grpSpPr>
        <p:sp>
          <p:nvSpPr>
            <p:cNvPr id="4106" name="Oval 4105">
              <a:extLst>
                <a:ext uri="{FF2B5EF4-FFF2-40B4-BE49-F238E27FC236}">
                  <a16:creationId xmlns:a16="http://schemas.microsoft.com/office/drawing/2014/main" id="{6B39F1C1-E45E-604C-82FF-6F6A4EBDFDC1}"/>
                </a:ext>
              </a:extLst>
            </p:cNvPr>
            <p:cNvSpPr/>
            <p:nvPr/>
          </p:nvSpPr>
          <p:spPr>
            <a:xfrm>
              <a:off x="5845302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9" name="TextBox 4128">
              <a:extLst>
                <a:ext uri="{FF2B5EF4-FFF2-40B4-BE49-F238E27FC236}">
                  <a16:creationId xmlns:a16="http://schemas.microsoft.com/office/drawing/2014/main" id="{14909B92-AB57-09DD-1C58-9B13BEA6B10B}"/>
                </a:ext>
              </a:extLst>
            </p:cNvPr>
            <p:cNvSpPr txBox="1"/>
            <p:nvPr/>
          </p:nvSpPr>
          <p:spPr>
            <a:xfrm>
              <a:off x="4782857" y="2362252"/>
              <a:ext cx="23936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POP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HIP-HOP FT ELECTRO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520AA72-B41C-21CC-7274-C2AED5700531}"/>
              </a:ext>
            </a:extLst>
          </p:cNvPr>
          <p:cNvGrpSpPr/>
          <p:nvPr/>
        </p:nvGrpSpPr>
        <p:grpSpPr>
          <a:xfrm>
            <a:off x="8545202" y="1883558"/>
            <a:ext cx="943028" cy="564142"/>
            <a:chOff x="8626227" y="1883558"/>
            <a:chExt cx="943028" cy="564142"/>
          </a:xfrm>
        </p:grpSpPr>
        <p:sp>
          <p:nvSpPr>
            <p:cNvPr id="4108" name="Oval 4107">
              <a:extLst>
                <a:ext uri="{FF2B5EF4-FFF2-40B4-BE49-F238E27FC236}">
                  <a16:creationId xmlns:a16="http://schemas.microsoft.com/office/drawing/2014/main" id="{9A2A8672-08A7-DB30-19C3-2B6E7B003625}"/>
                </a:ext>
              </a:extLst>
            </p:cNvPr>
            <p:cNvSpPr/>
            <p:nvPr/>
          </p:nvSpPr>
          <p:spPr>
            <a:xfrm>
              <a:off x="8626227" y="188355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0" name="TextBox 4129">
              <a:extLst>
                <a:ext uri="{FF2B5EF4-FFF2-40B4-BE49-F238E27FC236}">
                  <a16:creationId xmlns:a16="http://schemas.microsoft.com/office/drawing/2014/main" id="{56B0BE22-B156-DE96-5FE9-08F1E8A5BDD3}"/>
                </a:ext>
              </a:extLst>
            </p:cNvPr>
            <p:cNvSpPr txBox="1"/>
            <p:nvPr/>
          </p:nvSpPr>
          <p:spPr>
            <a:xfrm>
              <a:off x="8772242" y="2047590"/>
              <a:ext cx="7970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QUIZ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79DD963-338B-781A-448B-3C12F956E6A2}"/>
              </a:ext>
            </a:extLst>
          </p:cNvPr>
          <p:cNvGrpSpPr/>
          <p:nvPr/>
        </p:nvGrpSpPr>
        <p:grpSpPr>
          <a:xfrm>
            <a:off x="10308348" y="2264228"/>
            <a:ext cx="1715534" cy="610576"/>
            <a:chOff x="10389373" y="2264228"/>
            <a:chExt cx="1715534" cy="610576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17F5C7EC-D034-9A6E-AF23-3607A9B3C79E}"/>
                </a:ext>
              </a:extLst>
            </p:cNvPr>
            <p:cNvSpPr/>
            <p:nvPr/>
          </p:nvSpPr>
          <p:spPr>
            <a:xfrm>
              <a:off x="11164702" y="226422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1" name="TextBox 4130">
              <a:extLst>
                <a:ext uri="{FF2B5EF4-FFF2-40B4-BE49-F238E27FC236}">
                  <a16:creationId xmlns:a16="http://schemas.microsoft.com/office/drawing/2014/main" id="{55785D58-19C5-648C-4BBA-9C673710ADED}"/>
                </a:ext>
              </a:extLst>
            </p:cNvPr>
            <p:cNvSpPr txBox="1"/>
            <p:nvPr/>
          </p:nvSpPr>
          <p:spPr>
            <a:xfrm>
              <a:off x="10389373" y="2536250"/>
              <a:ext cx="17155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FULL MASH UP</a:t>
              </a:r>
            </a:p>
          </p:txBody>
        </p:sp>
      </p:grpSp>
      <p:pic>
        <p:nvPicPr>
          <p:cNvPr id="5124" name="Picture 4" descr="Rocket ship - Free transport icons">
            <a:extLst>
              <a:ext uri="{FF2B5EF4-FFF2-40B4-BE49-F238E27FC236}">
                <a16:creationId xmlns:a16="http://schemas.microsoft.com/office/drawing/2014/main" id="{A0EB9275-23A9-44D9-9D73-582F0C23C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613" y="2074073"/>
            <a:ext cx="249508" cy="249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Quiz Basic Rounded Flat icon | Freepik">
            <a:extLst>
              <a:ext uri="{FF2B5EF4-FFF2-40B4-BE49-F238E27FC236}">
                <a16:creationId xmlns:a16="http://schemas.microsoft.com/office/drawing/2014/main" id="{DAA493E7-B911-E13F-4B12-E77CD0C43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430" y="1086875"/>
            <a:ext cx="729409" cy="72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Party popper - Free entertainment icons">
            <a:extLst>
              <a:ext uri="{FF2B5EF4-FFF2-40B4-BE49-F238E27FC236}">
                <a16:creationId xmlns:a16="http://schemas.microsoft.com/office/drawing/2014/main" id="{CC01F180-5E34-CC59-132C-23A7F4733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1493">
            <a:off x="7776804" y="1709283"/>
            <a:ext cx="360658" cy="36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Flying Bird Flat PNG &amp; SVG Design For T-Shirts">
            <a:extLst>
              <a:ext uri="{FF2B5EF4-FFF2-40B4-BE49-F238E27FC236}">
                <a16:creationId xmlns:a16="http://schemas.microsoft.com/office/drawing/2014/main" id="{44E58C7C-C712-DA09-B9BA-1AABBD6F8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3564" y="1204725"/>
            <a:ext cx="410986" cy="41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4688DAE-7E4B-5276-6189-5A569066DE82}"/>
              </a:ext>
            </a:extLst>
          </p:cNvPr>
          <p:cNvGrpSpPr/>
          <p:nvPr/>
        </p:nvGrpSpPr>
        <p:grpSpPr>
          <a:xfrm>
            <a:off x="4886268" y="974936"/>
            <a:ext cx="685650" cy="685650"/>
            <a:chOff x="9373007" y="201577"/>
            <a:chExt cx="1025486" cy="1025486"/>
          </a:xfrm>
        </p:grpSpPr>
        <p:pic>
          <p:nvPicPr>
            <p:cNvPr id="9" name="Picture 8" descr="Montgolfière - Icônes transport gratuites">
              <a:extLst>
                <a:ext uri="{FF2B5EF4-FFF2-40B4-BE49-F238E27FC236}">
                  <a16:creationId xmlns:a16="http://schemas.microsoft.com/office/drawing/2014/main" id="{2CD5C82F-88F4-C9B5-715B-5CA7BFA85D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73007" y="201577"/>
              <a:ext cx="1025486" cy="1025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F71FCC1-A74A-16BE-D64D-1CE8E992DA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589203" y="246112"/>
              <a:ext cx="593094" cy="593094"/>
            </a:xfrm>
            <a:prstGeom prst="ellipse">
              <a:avLst/>
            </a:prstGeom>
            <a:ln w="19050">
              <a:noFill/>
            </a:ln>
          </p:spPr>
        </p:pic>
      </p:grpSp>
      <p:pic>
        <p:nvPicPr>
          <p:cNvPr id="11" name="Picture 8" descr="Santa claus, santa's sleigh, sleigh, reindeer, santa icon - Download on  Iconfinder">
            <a:extLst>
              <a:ext uri="{FF2B5EF4-FFF2-40B4-BE49-F238E27FC236}">
                <a16:creationId xmlns:a16="http://schemas.microsoft.com/office/drawing/2014/main" id="{ED742AB0-FA13-72BC-0C25-060487D8D9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33008" b="68750" l="9961" r="89844">
                        <a14:foregroundMark x1="85742" y1="68359" x2="85742" y2="68359"/>
                        <a14:foregroundMark x1="45117" y1="55273" x2="45117" y2="55273"/>
                        <a14:foregroundMark x1="28125" y1="33203" x2="28125" y2="33203"/>
                        <a14:foregroundMark x1="81979" y1="66143" x2="80859" y2="62305"/>
                        <a14:foregroundMark x1="82740" y1="66149" x2="78906" y2="56641"/>
                        <a14:backgroundMark x1="82813" y1="69336" x2="82813" y2="69336"/>
                        <a14:backgroundMark x1="80273" y1="68750" x2="82422" y2="69141"/>
                        <a14:backgroundMark x1="83008" y1="69336" x2="83594" y2="69141"/>
                        <a14:backgroundMark x1="83594" y1="68945" x2="82227" y2="68945"/>
                        <a14:backgroundMark x1="83789" y1="68555" x2="82227" y2="68359"/>
                        <a14:backgroundMark x1="43945" y1="54688" x2="43945" y2="54688"/>
                        <a14:backgroundMark x1="43750" y1="55273" x2="43750" y2="55273"/>
                        <a14:backgroundMark x1="43750" y1="54688" x2="44727" y2="55273"/>
                        <a14:backgroundMark x1="56836" y1="63281" x2="57031" y2="64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27526" r="-5628" b="22276"/>
          <a:stretch/>
        </p:blipFill>
        <p:spPr bwMode="auto">
          <a:xfrm>
            <a:off x="11383255" y="905257"/>
            <a:ext cx="1511715" cy="7184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7552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C91BC-1054-BF10-657C-58817EB17B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3" name="Picture 4">
            <a:extLst>
              <a:ext uri="{FF2B5EF4-FFF2-40B4-BE49-F238E27FC236}">
                <a16:creationId xmlns:a16="http://schemas.microsoft.com/office/drawing/2014/main" id="{8938951A-579D-9DDE-2E63-1DCB802200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" b="16665"/>
          <a:stretch/>
        </p:blipFill>
        <p:spPr bwMode="auto">
          <a:xfrm>
            <a:off x="-318867" y="-144406"/>
            <a:ext cx="13077823" cy="7196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60816FCE-A7EB-7CA0-7EDA-96858F74B4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994"/>
          <a:stretch/>
        </p:blipFill>
        <p:spPr bwMode="auto">
          <a:xfrm>
            <a:off x="0" y="-338667"/>
            <a:ext cx="12283851" cy="7196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ACF7E0B-2BB1-601D-7485-1386A9BE6ADF}"/>
              </a:ext>
            </a:extLst>
          </p:cNvPr>
          <p:cNvSpPr txBox="1"/>
          <p:nvPr/>
        </p:nvSpPr>
        <p:spPr>
          <a:xfrm>
            <a:off x="48987" y="432662"/>
            <a:ext cx="264367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COCKTAIL &amp; NETWORKING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DECEMBER 11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TH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Folk Festival" panose="02000500000000000000" pitchFamily="2" charset="77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59">
            <a:extLst>
              <a:ext uri="{FF2B5EF4-FFF2-40B4-BE49-F238E27FC236}">
                <a16:creationId xmlns:a16="http://schemas.microsoft.com/office/drawing/2014/main" id="{653E9FC2-C3EB-0F71-AA83-069D81D4BE69}"/>
              </a:ext>
            </a:extLst>
          </p:cNvPr>
          <p:cNvSpPr/>
          <p:nvPr/>
        </p:nvSpPr>
        <p:spPr>
          <a:xfrm>
            <a:off x="-97353" y="1639424"/>
            <a:ext cx="12540343" cy="845928"/>
          </a:xfrm>
          <a:custGeom>
            <a:avLst/>
            <a:gdLst>
              <a:gd name="connsiteX0" fmla="*/ 0 w 12540343"/>
              <a:gd name="connsiteY0" fmla="*/ 827315 h 845928"/>
              <a:gd name="connsiteX1" fmla="*/ 1538514 w 12540343"/>
              <a:gd name="connsiteY1" fmla="*/ 812800 h 845928"/>
              <a:gd name="connsiteX2" fmla="*/ 2438400 w 12540343"/>
              <a:gd name="connsiteY2" fmla="*/ 522515 h 845928"/>
              <a:gd name="connsiteX3" fmla="*/ 3323771 w 12540343"/>
              <a:gd name="connsiteY3" fmla="*/ 435429 h 845928"/>
              <a:gd name="connsiteX4" fmla="*/ 4615543 w 12540343"/>
              <a:gd name="connsiteY4" fmla="*/ 711200 h 845928"/>
              <a:gd name="connsiteX5" fmla="*/ 5588000 w 12540343"/>
              <a:gd name="connsiteY5" fmla="*/ 464458 h 845928"/>
              <a:gd name="connsiteX6" fmla="*/ 7242629 w 12540343"/>
              <a:gd name="connsiteY6" fmla="*/ 493486 h 845928"/>
              <a:gd name="connsiteX7" fmla="*/ 8519886 w 12540343"/>
              <a:gd name="connsiteY7" fmla="*/ 580572 h 845928"/>
              <a:gd name="connsiteX8" fmla="*/ 8781143 w 12540343"/>
              <a:gd name="connsiteY8" fmla="*/ 348343 h 845928"/>
              <a:gd name="connsiteX9" fmla="*/ 9419771 w 12540343"/>
              <a:gd name="connsiteY9" fmla="*/ 348343 h 845928"/>
              <a:gd name="connsiteX10" fmla="*/ 11930743 w 12540343"/>
              <a:gd name="connsiteY10" fmla="*/ 754743 h 845928"/>
              <a:gd name="connsiteX11" fmla="*/ 12540343 w 12540343"/>
              <a:gd name="connsiteY11" fmla="*/ 0 h 845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540343" h="845928" extrusionOk="0">
                <a:moveTo>
                  <a:pt x="0" y="827315"/>
                </a:moveTo>
                <a:cubicBezTo>
                  <a:pt x="506602" y="808784"/>
                  <a:pt x="1097883" y="876447"/>
                  <a:pt x="1538514" y="812800"/>
                </a:cubicBezTo>
                <a:cubicBezTo>
                  <a:pt x="1976673" y="768686"/>
                  <a:pt x="2112067" y="586325"/>
                  <a:pt x="2438400" y="522515"/>
                </a:cubicBezTo>
                <a:cubicBezTo>
                  <a:pt x="2722935" y="472323"/>
                  <a:pt x="2959123" y="413879"/>
                  <a:pt x="3323771" y="435429"/>
                </a:cubicBezTo>
                <a:cubicBezTo>
                  <a:pt x="3656555" y="450423"/>
                  <a:pt x="4287224" y="729799"/>
                  <a:pt x="4615543" y="711200"/>
                </a:cubicBezTo>
                <a:cubicBezTo>
                  <a:pt x="5030777" y="720530"/>
                  <a:pt x="5153561" y="493728"/>
                  <a:pt x="5588000" y="464458"/>
                </a:cubicBezTo>
                <a:cubicBezTo>
                  <a:pt x="6001799" y="424489"/>
                  <a:pt x="6734161" y="492796"/>
                  <a:pt x="7242629" y="493486"/>
                </a:cubicBezTo>
                <a:cubicBezTo>
                  <a:pt x="7730061" y="501247"/>
                  <a:pt x="8234532" y="644974"/>
                  <a:pt x="8519886" y="580572"/>
                </a:cubicBezTo>
                <a:cubicBezTo>
                  <a:pt x="8782361" y="559771"/>
                  <a:pt x="8639908" y="389151"/>
                  <a:pt x="8781143" y="348343"/>
                </a:cubicBezTo>
                <a:cubicBezTo>
                  <a:pt x="8929646" y="309399"/>
                  <a:pt x="8896483" y="281955"/>
                  <a:pt x="9419771" y="348343"/>
                </a:cubicBezTo>
                <a:cubicBezTo>
                  <a:pt x="9967016" y="449289"/>
                  <a:pt x="11414332" y="850950"/>
                  <a:pt x="11930743" y="754743"/>
                </a:cubicBezTo>
                <a:cubicBezTo>
                  <a:pt x="12466290" y="720487"/>
                  <a:pt x="12436399" y="123764"/>
                  <a:pt x="12540343" y="0"/>
                </a:cubicBezTo>
              </a:path>
            </a:pathLst>
          </a:custGeom>
          <a:noFill/>
          <a:ln w="114300" cmpd="tri">
            <a:solidFill>
              <a:srgbClr val="DEE778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540343"/>
                      <a:gd name="connsiteY0" fmla="*/ 827315 h 845928"/>
                      <a:gd name="connsiteX1" fmla="*/ 1538514 w 12540343"/>
                      <a:gd name="connsiteY1" fmla="*/ 812800 h 845928"/>
                      <a:gd name="connsiteX2" fmla="*/ 2438400 w 12540343"/>
                      <a:gd name="connsiteY2" fmla="*/ 522515 h 845928"/>
                      <a:gd name="connsiteX3" fmla="*/ 3323771 w 12540343"/>
                      <a:gd name="connsiteY3" fmla="*/ 435429 h 845928"/>
                      <a:gd name="connsiteX4" fmla="*/ 4615543 w 12540343"/>
                      <a:gd name="connsiteY4" fmla="*/ 711200 h 845928"/>
                      <a:gd name="connsiteX5" fmla="*/ 5588000 w 12540343"/>
                      <a:gd name="connsiteY5" fmla="*/ 464458 h 845928"/>
                      <a:gd name="connsiteX6" fmla="*/ 7242629 w 12540343"/>
                      <a:gd name="connsiteY6" fmla="*/ 493486 h 845928"/>
                      <a:gd name="connsiteX7" fmla="*/ 8519886 w 12540343"/>
                      <a:gd name="connsiteY7" fmla="*/ 580572 h 845928"/>
                      <a:gd name="connsiteX8" fmla="*/ 8781143 w 12540343"/>
                      <a:gd name="connsiteY8" fmla="*/ 348343 h 845928"/>
                      <a:gd name="connsiteX9" fmla="*/ 9419771 w 12540343"/>
                      <a:gd name="connsiteY9" fmla="*/ 348343 h 845928"/>
                      <a:gd name="connsiteX10" fmla="*/ 11930743 w 12540343"/>
                      <a:gd name="connsiteY10" fmla="*/ 754743 h 845928"/>
                      <a:gd name="connsiteX11" fmla="*/ 12540343 w 12540343"/>
                      <a:gd name="connsiteY11" fmla="*/ 0 h 845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2540343" h="845928">
                        <a:moveTo>
                          <a:pt x="0" y="827315"/>
                        </a:moveTo>
                        <a:cubicBezTo>
                          <a:pt x="566057" y="845457"/>
                          <a:pt x="1132114" y="863600"/>
                          <a:pt x="1538514" y="812800"/>
                        </a:cubicBezTo>
                        <a:cubicBezTo>
                          <a:pt x="1944914" y="762000"/>
                          <a:pt x="2140857" y="585410"/>
                          <a:pt x="2438400" y="522515"/>
                        </a:cubicBezTo>
                        <a:cubicBezTo>
                          <a:pt x="2735943" y="459620"/>
                          <a:pt x="2960914" y="403982"/>
                          <a:pt x="3323771" y="435429"/>
                        </a:cubicBezTo>
                        <a:cubicBezTo>
                          <a:pt x="3686628" y="466876"/>
                          <a:pt x="4238172" y="706362"/>
                          <a:pt x="4615543" y="711200"/>
                        </a:cubicBezTo>
                        <a:cubicBezTo>
                          <a:pt x="4992914" y="716038"/>
                          <a:pt x="5150152" y="500744"/>
                          <a:pt x="5588000" y="464458"/>
                        </a:cubicBezTo>
                        <a:cubicBezTo>
                          <a:pt x="6025848" y="428172"/>
                          <a:pt x="6753982" y="474134"/>
                          <a:pt x="7242629" y="493486"/>
                        </a:cubicBezTo>
                        <a:cubicBezTo>
                          <a:pt x="7731276" y="512838"/>
                          <a:pt x="8263467" y="604762"/>
                          <a:pt x="8519886" y="580572"/>
                        </a:cubicBezTo>
                        <a:cubicBezTo>
                          <a:pt x="8776305" y="556381"/>
                          <a:pt x="8631162" y="387048"/>
                          <a:pt x="8781143" y="348343"/>
                        </a:cubicBezTo>
                        <a:cubicBezTo>
                          <a:pt x="8931124" y="309638"/>
                          <a:pt x="8894838" y="280610"/>
                          <a:pt x="9419771" y="348343"/>
                        </a:cubicBezTo>
                        <a:cubicBezTo>
                          <a:pt x="9944704" y="416076"/>
                          <a:pt x="11410648" y="812800"/>
                          <a:pt x="11930743" y="754743"/>
                        </a:cubicBezTo>
                        <a:cubicBezTo>
                          <a:pt x="12450838" y="696686"/>
                          <a:pt x="12424229" y="108857"/>
                          <a:pt x="12540343" y="0"/>
                        </a:cubicBezTo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26BFEF36-B844-756C-54B6-071E963DB0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4576"/>
          <a:stretch/>
        </p:blipFill>
        <p:spPr>
          <a:xfrm>
            <a:off x="1740383" y="1597062"/>
            <a:ext cx="10721647" cy="945990"/>
          </a:xfrm>
          <a:prstGeom prst="rect">
            <a:avLst/>
          </a:prstGeom>
        </p:spPr>
      </p:pic>
      <p:sp>
        <p:nvSpPr>
          <p:cNvPr id="4111" name="Oval 4110">
            <a:extLst>
              <a:ext uri="{FF2B5EF4-FFF2-40B4-BE49-F238E27FC236}">
                <a16:creationId xmlns:a16="http://schemas.microsoft.com/office/drawing/2014/main" id="{29688108-044A-88BB-769B-295D5BEC169B}"/>
              </a:ext>
            </a:extLst>
          </p:cNvPr>
          <p:cNvSpPr/>
          <p:nvPr/>
        </p:nvSpPr>
        <p:spPr>
          <a:xfrm>
            <a:off x="-322922" y="2417544"/>
            <a:ext cx="135616" cy="135616"/>
          </a:xfrm>
          <a:prstGeom prst="ellipse">
            <a:avLst/>
          </a:prstGeom>
          <a:solidFill>
            <a:srgbClr val="FF4D3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12ADA6B-3DE0-A5BB-E19D-FCFF7E74DF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-65" r="99701"/>
          <a:stretch/>
        </p:blipFill>
        <p:spPr>
          <a:xfrm>
            <a:off x="-81025" y="1592950"/>
            <a:ext cx="45719" cy="945990"/>
          </a:xfrm>
          <a:prstGeom prst="rect">
            <a:avLst/>
          </a:prstGeom>
        </p:spPr>
      </p:pic>
      <p:pic>
        <p:nvPicPr>
          <p:cNvPr id="2" name="Picture 6" descr="ChellaType Font Generator Preview">
            <a:extLst>
              <a:ext uri="{FF2B5EF4-FFF2-40B4-BE49-F238E27FC236}">
                <a16:creationId xmlns:a16="http://schemas.microsoft.com/office/drawing/2014/main" id="{6D68D00F-10A2-5E98-673E-4C0FEE1F6E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32" y="126256"/>
            <a:ext cx="3036887" cy="25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4100">
            <a:extLst>
              <a:ext uri="{FF2B5EF4-FFF2-40B4-BE49-F238E27FC236}">
                <a16:creationId xmlns:a16="http://schemas.microsoft.com/office/drawing/2014/main" id="{2FF5958B-7AFF-0167-ED87-0B2B530DDC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1995" y="1753767"/>
            <a:ext cx="1088497" cy="655178"/>
          </a:xfrm>
          <a:prstGeom prst="rect">
            <a:avLst/>
          </a:prstGeom>
        </p:spPr>
      </p:pic>
      <p:pic>
        <p:nvPicPr>
          <p:cNvPr id="4103" name="Picture 4102">
            <a:extLst>
              <a:ext uri="{FF2B5EF4-FFF2-40B4-BE49-F238E27FC236}">
                <a16:creationId xmlns:a16="http://schemas.microsoft.com/office/drawing/2014/main" id="{FC2D4C22-370F-799C-4EC7-858DCA5E7C8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2346627" y="1352169"/>
            <a:ext cx="1088497" cy="655178"/>
          </a:xfrm>
          <a:prstGeom prst="rect">
            <a:avLst/>
          </a:prstGeom>
        </p:spPr>
      </p:pic>
      <p:pic>
        <p:nvPicPr>
          <p:cNvPr id="4105" name="Picture 4104">
            <a:extLst>
              <a:ext uri="{FF2B5EF4-FFF2-40B4-BE49-F238E27FC236}">
                <a16:creationId xmlns:a16="http://schemas.microsoft.com/office/drawing/2014/main" id="{E93EB3C2-3290-E245-031D-5B00A40D4DF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354386" y="1352169"/>
            <a:ext cx="1088497" cy="655178"/>
          </a:xfrm>
          <a:prstGeom prst="rect">
            <a:avLst/>
          </a:prstGeom>
        </p:spPr>
      </p:pic>
      <p:pic>
        <p:nvPicPr>
          <p:cNvPr id="4107" name="Picture 4106">
            <a:extLst>
              <a:ext uri="{FF2B5EF4-FFF2-40B4-BE49-F238E27FC236}">
                <a16:creationId xmlns:a16="http://schemas.microsoft.com/office/drawing/2014/main" id="{E60B2A20-AE13-C541-63A8-9CFFCC71D769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35311" y="1263734"/>
            <a:ext cx="1088497" cy="655178"/>
          </a:xfrm>
          <a:prstGeom prst="rect">
            <a:avLst/>
          </a:prstGeom>
        </p:spPr>
      </p:pic>
      <p:pic>
        <p:nvPicPr>
          <p:cNvPr id="4109" name="Picture 4108">
            <a:extLst>
              <a:ext uri="{FF2B5EF4-FFF2-40B4-BE49-F238E27FC236}">
                <a16:creationId xmlns:a16="http://schemas.microsoft.com/office/drawing/2014/main" id="{20B1AE01-F7F0-CB74-1888-97FB76B11E9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73786" y="1644404"/>
            <a:ext cx="1088497" cy="655178"/>
          </a:xfrm>
          <a:prstGeom prst="rect">
            <a:avLst/>
          </a:prstGeom>
        </p:spPr>
      </p:pic>
      <p:grpSp>
        <p:nvGrpSpPr>
          <p:cNvPr id="4114" name="Group 4113">
            <a:extLst>
              <a:ext uri="{FF2B5EF4-FFF2-40B4-BE49-F238E27FC236}">
                <a16:creationId xmlns:a16="http://schemas.microsoft.com/office/drawing/2014/main" id="{5EE3BAF4-C730-E2B8-974D-E5549F3FB80B}"/>
              </a:ext>
            </a:extLst>
          </p:cNvPr>
          <p:cNvGrpSpPr/>
          <p:nvPr/>
        </p:nvGrpSpPr>
        <p:grpSpPr>
          <a:xfrm>
            <a:off x="5964180" y="1603132"/>
            <a:ext cx="478703" cy="372534"/>
            <a:chOff x="584974" y="4006819"/>
            <a:chExt cx="971268" cy="755856"/>
          </a:xfrm>
        </p:grpSpPr>
        <p:pic>
          <p:nvPicPr>
            <p:cNvPr id="4115" name="Picture 14" descr="Speaker - Free technology icons">
              <a:extLst>
                <a:ext uri="{FF2B5EF4-FFF2-40B4-BE49-F238E27FC236}">
                  <a16:creationId xmlns:a16="http://schemas.microsoft.com/office/drawing/2014/main" id="{11692813-16C1-3FB2-2E4F-30B2735BED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4974" y="4428623"/>
              <a:ext cx="273644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6" name="Picture 10" descr="Circus - Free entertainment icons">
              <a:extLst>
                <a:ext uri="{FF2B5EF4-FFF2-40B4-BE49-F238E27FC236}">
                  <a16:creationId xmlns:a16="http://schemas.microsoft.com/office/drawing/2014/main" id="{579B5F60-8930-B180-C0F2-536997C75A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386" y="400681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18" name="Group 4117">
            <a:extLst>
              <a:ext uri="{FF2B5EF4-FFF2-40B4-BE49-F238E27FC236}">
                <a16:creationId xmlns:a16="http://schemas.microsoft.com/office/drawing/2014/main" id="{877CB3FF-08CA-5CF0-0973-047B1A2A01D8}"/>
              </a:ext>
            </a:extLst>
          </p:cNvPr>
          <p:cNvGrpSpPr/>
          <p:nvPr/>
        </p:nvGrpSpPr>
        <p:grpSpPr>
          <a:xfrm>
            <a:off x="2945144" y="1590774"/>
            <a:ext cx="484911" cy="382906"/>
            <a:chOff x="3267075" y="2986509"/>
            <a:chExt cx="957214" cy="755856"/>
          </a:xfrm>
        </p:grpSpPr>
        <p:pic>
          <p:nvPicPr>
            <p:cNvPr id="4119" name="Picture 14" descr="Speaker - Free technology icons">
              <a:extLst>
                <a:ext uri="{FF2B5EF4-FFF2-40B4-BE49-F238E27FC236}">
                  <a16:creationId xmlns:a16="http://schemas.microsoft.com/office/drawing/2014/main" id="{774155A5-E51E-2EE5-E352-39BBD365A4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3959812" y="3408313"/>
              <a:ext cx="264477" cy="27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20" name="Picture 10" descr="Circus - Free entertainment icons">
              <a:extLst>
                <a:ext uri="{FF2B5EF4-FFF2-40B4-BE49-F238E27FC236}">
                  <a16:creationId xmlns:a16="http://schemas.microsoft.com/office/drawing/2014/main" id="{79A181A1-6825-E4A8-DE7C-18FDFC81FA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67075" y="2986509"/>
              <a:ext cx="755856" cy="755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6" name="Picture 8" descr="Montgolfière - Icônes transport gratuites">
            <a:extLst>
              <a:ext uri="{FF2B5EF4-FFF2-40B4-BE49-F238E27FC236}">
                <a16:creationId xmlns:a16="http://schemas.microsoft.com/office/drawing/2014/main" id="{4409723A-9BC4-D67C-B2EA-3646E80E24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111" y="1245610"/>
            <a:ext cx="410985" cy="41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hristmas tree - Free christmas icons">
            <a:extLst>
              <a:ext uri="{FF2B5EF4-FFF2-40B4-BE49-F238E27FC236}">
                <a16:creationId xmlns:a16="http://schemas.microsoft.com/office/drawing/2014/main" id="{490FE5E6-0EB0-36B2-F1A2-024CF21C73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2166" y="1842842"/>
            <a:ext cx="505390" cy="50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1CADAB84-CF30-FFD0-7E15-8878FFAC3B5D}"/>
              </a:ext>
            </a:extLst>
          </p:cNvPr>
          <p:cNvGrpSpPr/>
          <p:nvPr/>
        </p:nvGrpSpPr>
        <p:grpSpPr>
          <a:xfrm>
            <a:off x="273822" y="2373591"/>
            <a:ext cx="982961" cy="632435"/>
            <a:chOff x="354847" y="2373591"/>
            <a:chExt cx="982961" cy="632435"/>
          </a:xfrm>
        </p:grpSpPr>
        <p:sp>
          <p:nvSpPr>
            <p:cNvPr id="4102" name="Oval 4101">
              <a:extLst>
                <a:ext uri="{FF2B5EF4-FFF2-40B4-BE49-F238E27FC236}">
                  <a16:creationId xmlns:a16="http://schemas.microsoft.com/office/drawing/2014/main" id="{B55244B5-1CBB-226A-E826-3364F0920AEA}"/>
                </a:ext>
              </a:extLst>
            </p:cNvPr>
            <p:cNvSpPr/>
            <p:nvPr/>
          </p:nvSpPr>
          <p:spPr>
            <a:xfrm>
              <a:off x="732911" y="2373591"/>
              <a:ext cx="226834" cy="226834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DEE778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4" name="TextBox 4123">
              <a:extLst>
                <a:ext uri="{FF2B5EF4-FFF2-40B4-BE49-F238E27FC236}">
                  <a16:creationId xmlns:a16="http://schemas.microsoft.com/office/drawing/2014/main" id="{7365B8AD-E744-6C90-C0A1-916E5CF180E5}"/>
                </a:ext>
              </a:extLst>
            </p:cNvPr>
            <p:cNvSpPr txBox="1"/>
            <p:nvPr/>
          </p:nvSpPr>
          <p:spPr>
            <a:xfrm>
              <a:off x="354847" y="2605916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Folk Festival" panose="02000500000000000000" pitchFamily="2" charset="77"/>
                </a:rPr>
                <a:t>INTRO</a:t>
              </a:r>
              <a:endParaRPr 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0A91BDF-32D4-B420-18EA-AAFD0C5CD5CF}"/>
              </a:ext>
            </a:extLst>
          </p:cNvPr>
          <p:cNvGrpSpPr/>
          <p:nvPr/>
        </p:nvGrpSpPr>
        <p:grpSpPr>
          <a:xfrm>
            <a:off x="1484079" y="973399"/>
            <a:ext cx="2813591" cy="1225428"/>
            <a:chOff x="1565104" y="973399"/>
            <a:chExt cx="2813591" cy="1225428"/>
          </a:xfrm>
        </p:grpSpPr>
        <p:sp>
          <p:nvSpPr>
            <p:cNvPr id="4104" name="Oval 4103">
              <a:extLst>
                <a:ext uri="{FF2B5EF4-FFF2-40B4-BE49-F238E27FC236}">
                  <a16:creationId xmlns:a16="http://schemas.microsoft.com/office/drawing/2014/main" id="{5720898B-53F0-BA1C-F126-A134CF10EFE0}"/>
                </a:ext>
              </a:extLst>
            </p:cNvPr>
            <p:cNvSpPr/>
            <p:nvPr/>
          </p:nvSpPr>
          <p:spPr>
            <a:xfrm>
              <a:off x="2837543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5" name="TextBox 4124">
              <a:extLst>
                <a:ext uri="{FF2B5EF4-FFF2-40B4-BE49-F238E27FC236}">
                  <a16:creationId xmlns:a16="http://schemas.microsoft.com/office/drawing/2014/main" id="{E8F43F4E-C351-7A82-1B9F-5096AB3DF838}"/>
                </a:ext>
              </a:extLst>
            </p:cNvPr>
            <p:cNvSpPr txBox="1"/>
            <p:nvPr/>
          </p:nvSpPr>
          <p:spPr>
            <a:xfrm>
              <a:off x="1565104" y="973399"/>
              <a:ext cx="281359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HIP-HOP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POP FT ELECTRO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AF891DB-B3E7-4D74-8AE4-5DB57CE89C7E}"/>
              </a:ext>
            </a:extLst>
          </p:cNvPr>
          <p:cNvGrpSpPr/>
          <p:nvPr/>
        </p:nvGrpSpPr>
        <p:grpSpPr>
          <a:xfrm>
            <a:off x="4701832" y="1971993"/>
            <a:ext cx="2393604" cy="975034"/>
            <a:chOff x="4782857" y="1971993"/>
            <a:chExt cx="2393604" cy="975034"/>
          </a:xfrm>
        </p:grpSpPr>
        <p:sp>
          <p:nvSpPr>
            <p:cNvPr id="4106" name="Oval 4105">
              <a:extLst>
                <a:ext uri="{FF2B5EF4-FFF2-40B4-BE49-F238E27FC236}">
                  <a16:creationId xmlns:a16="http://schemas.microsoft.com/office/drawing/2014/main" id="{3BF546C4-8C87-6F88-5022-23CC42ADD9A7}"/>
                </a:ext>
              </a:extLst>
            </p:cNvPr>
            <p:cNvSpPr/>
            <p:nvPr/>
          </p:nvSpPr>
          <p:spPr>
            <a:xfrm>
              <a:off x="5845302" y="1971993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9" name="TextBox 4128">
              <a:extLst>
                <a:ext uri="{FF2B5EF4-FFF2-40B4-BE49-F238E27FC236}">
                  <a16:creationId xmlns:a16="http://schemas.microsoft.com/office/drawing/2014/main" id="{5097D34B-EC34-3621-75E1-3AED9472CB34}"/>
                </a:ext>
              </a:extLst>
            </p:cNvPr>
            <p:cNvSpPr txBox="1"/>
            <p:nvPr/>
          </p:nvSpPr>
          <p:spPr>
            <a:xfrm>
              <a:off x="4782857" y="2362252"/>
              <a:ext cx="239360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ROCK’N’ROLL FT POP</a:t>
              </a:r>
            </a:p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HIP-HOP FT ELECTRO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F5948B1-F2B3-CC16-E5C5-D951F636EF9E}"/>
              </a:ext>
            </a:extLst>
          </p:cNvPr>
          <p:cNvGrpSpPr/>
          <p:nvPr/>
        </p:nvGrpSpPr>
        <p:grpSpPr>
          <a:xfrm>
            <a:off x="8545202" y="1883558"/>
            <a:ext cx="943028" cy="564142"/>
            <a:chOff x="8626227" y="1883558"/>
            <a:chExt cx="943028" cy="564142"/>
          </a:xfrm>
        </p:grpSpPr>
        <p:sp>
          <p:nvSpPr>
            <p:cNvPr id="4108" name="Oval 4107">
              <a:extLst>
                <a:ext uri="{FF2B5EF4-FFF2-40B4-BE49-F238E27FC236}">
                  <a16:creationId xmlns:a16="http://schemas.microsoft.com/office/drawing/2014/main" id="{EAB35205-AF75-50F7-873B-6A736347E29E}"/>
                </a:ext>
              </a:extLst>
            </p:cNvPr>
            <p:cNvSpPr/>
            <p:nvPr/>
          </p:nvSpPr>
          <p:spPr>
            <a:xfrm>
              <a:off x="8626227" y="188355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0" name="TextBox 4129">
              <a:extLst>
                <a:ext uri="{FF2B5EF4-FFF2-40B4-BE49-F238E27FC236}">
                  <a16:creationId xmlns:a16="http://schemas.microsoft.com/office/drawing/2014/main" id="{C4C9414D-E895-BFCB-4D8B-85AA211101DC}"/>
                </a:ext>
              </a:extLst>
            </p:cNvPr>
            <p:cNvSpPr txBox="1"/>
            <p:nvPr/>
          </p:nvSpPr>
          <p:spPr>
            <a:xfrm>
              <a:off x="8772242" y="2047590"/>
              <a:ext cx="7970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QUIZ</a:t>
              </a:r>
              <a:endParaRPr lang="en-US" sz="4000" dirty="0">
                <a:solidFill>
                  <a:srgbClr val="DEDEDE"/>
                </a:solidFill>
                <a:latin typeface="Folk Festival" panose="02000500000000000000" pitchFamily="2" charset="77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E6DBA2A-DE3B-70A5-8B2A-23B2216B231A}"/>
              </a:ext>
            </a:extLst>
          </p:cNvPr>
          <p:cNvGrpSpPr/>
          <p:nvPr/>
        </p:nvGrpSpPr>
        <p:grpSpPr>
          <a:xfrm>
            <a:off x="10308348" y="2264228"/>
            <a:ext cx="1715534" cy="610576"/>
            <a:chOff x="10389373" y="2264228"/>
            <a:chExt cx="1715534" cy="610576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C6CFBDF7-9BE9-8D9F-980E-205C19420848}"/>
                </a:ext>
              </a:extLst>
            </p:cNvPr>
            <p:cNvSpPr/>
            <p:nvPr/>
          </p:nvSpPr>
          <p:spPr>
            <a:xfrm>
              <a:off x="11164702" y="2264228"/>
              <a:ext cx="226834" cy="22683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rgbClr val="DEDED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1" name="TextBox 4130">
              <a:extLst>
                <a:ext uri="{FF2B5EF4-FFF2-40B4-BE49-F238E27FC236}">
                  <a16:creationId xmlns:a16="http://schemas.microsoft.com/office/drawing/2014/main" id="{650B8919-40DB-6227-DC12-AC2340D873FC}"/>
                </a:ext>
              </a:extLst>
            </p:cNvPr>
            <p:cNvSpPr txBox="1"/>
            <p:nvPr/>
          </p:nvSpPr>
          <p:spPr>
            <a:xfrm>
              <a:off x="10389373" y="2536250"/>
              <a:ext cx="17155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DEDEDE"/>
                  </a:solidFill>
                  <a:latin typeface="Folk Festival" panose="02000500000000000000" pitchFamily="2" charset="77"/>
                </a:rPr>
                <a:t>FULL MASH UP</a:t>
              </a:r>
            </a:p>
          </p:txBody>
        </p:sp>
      </p:grpSp>
      <p:pic>
        <p:nvPicPr>
          <p:cNvPr id="6" name="Picture 4" descr="Rocket ship - Free transport icons">
            <a:extLst>
              <a:ext uri="{FF2B5EF4-FFF2-40B4-BE49-F238E27FC236}">
                <a16:creationId xmlns:a16="http://schemas.microsoft.com/office/drawing/2014/main" id="{678826BA-A333-BBC9-19ED-76C16BC861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1216" y="-498895"/>
            <a:ext cx="249508" cy="249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Flying Bird Flat PNG &amp; SVG Design For T-Shirts">
            <a:extLst>
              <a:ext uri="{FF2B5EF4-FFF2-40B4-BE49-F238E27FC236}">
                <a16:creationId xmlns:a16="http://schemas.microsoft.com/office/drawing/2014/main" id="{BD44CE24-EF63-8450-DC59-D436B89AC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3564" y="1204725"/>
            <a:ext cx="410986" cy="41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Quiz Basic Rounded Flat icon | Freepik">
            <a:extLst>
              <a:ext uri="{FF2B5EF4-FFF2-40B4-BE49-F238E27FC236}">
                <a16:creationId xmlns:a16="http://schemas.microsoft.com/office/drawing/2014/main" id="{6BDA3251-D63D-AED6-A768-6ED983107B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6430" y="1086875"/>
            <a:ext cx="729409" cy="729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Party popper - Free entertainment icons">
            <a:extLst>
              <a:ext uri="{FF2B5EF4-FFF2-40B4-BE49-F238E27FC236}">
                <a16:creationId xmlns:a16="http://schemas.microsoft.com/office/drawing/2014/main" id="{2948EAF7-4DEB-3A94-3C79-68DB7716B3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1493">
            <a:off x="7776804" y="1709283"/>
            <a:ext cx="360658" cy="360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7FD5FC71-3127-EBAC-2017-E885B2BF961B}"/>
              </a:ext>
            </a:extLst>
          </p:cNvPr>
          <p:cNvGrpSpPr/>
          <p:nvPr/>
        </p:nvGrpSpPr>
        <p:grpSpPr>
          <a:xfrm>
            <a:off x="4886268" y="974936"/>
            <a:ext cx="685650" cy="685650"/>
            <a:chOff x="9373007" y="201577"/>
            <a:chExt cx="1025486" cy="1025486"/>
          </a:xfrm>
        </p:grpSpPr>
        <p:pic>
          <p:nvPicPr>
            <p:cNvPr id="10" name="Picture 9" descr="Montgolfière - Icônes transport gratuites">
              <a:extLst>
                <a:ext uri="{FF2B5EF4-FFF2-40B4-BE49-F238E27FC236}">
                  <a16:creationId xmlns:a16="http://schemas.microsoft.com/office/drawing/2014/main" id="{6D2E834E-17EC-7851-F585-F55D33CA86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73007" y="201577"/>
              <a:ext cx="1025486" cy="1025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53FAC0D-E14E-0EBE-C6D5-E0FBCF121F1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9589203" y="246112"/>
              <a:ext cx="593094" cy="593094"/>
            </a:xfrm>
            <a:prstGeom prst="ellipse">
              <a:avLst/>
            </a:prstGeom>
            <a:ln w="19050">
              <a:noFill/>
            </a:ln>
          </p:spPr>
        </p:pic>
      </p:grpSp>
      <p:pic>
        <p:nvPicPr>
          <p:cNvPr id="12" name="Picture 8" descr="Santa claus, santa's sleigh, sleigh, reindeer, santa icon - Download on  Iconfinder">
            <a:extLst>
              <a:ext uri="{FF2B5EF4-FFF2-40B4-BE49-F238E27FC236}">
                <a16:creationId xmlns:a16="http://schemas.microsoft.com/office/drawing/2014/main" id="{B30B3427-4696-4BF7-F030-8EF691851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33008" b="68750" l="9961" r="89844">
                        <a14:foregroundMark x1="85742" y1="68359" x2="85742" y2="68359"/>
                        <a14:foregroundMark x1="45117" y1="55273" x2="45117" y2="55273"/>
                        <a14:foregroundMark x1="28125" y1="33203" x2="28125" y2="33203"/>
                        <a14:foregroundMark x1="81979" y1="66143" x2="80859" y2="62305"/>
                        <a14:foregroundMark x1="82740" y1="66149" x2="78906" y2="56641"/>
                        <a14:backgroundMark x1="82813" y1="69336" x2="82813" y2="69336"/>
                        <a14:backgroundMark x1="80273" y1="68750" x2="82422" y2="69141"/>
                        <a14:backgroundMark x1="83008" y1="69336" x2="83594" y2="69141"/>
                        <a14:backgroundMark x1="83594" y1="68945" x2="82227" y2="68945"/>
                        <a14:backgroundMark x1="83789" y1="68555" x2="82227" y2="68359"/>
                        <a14:backgroundMark x1="43945" y1="54688" x2="43945" y2="54688"/>
                        <a14:backgroundMark x1="43750" y1="55273" x2="43750" y2="55273"/>
                        <a14:backgroundMark x1="43750" y1="54688" x2="44727" y2="55273"/>
                        <a14:backgroundMark x1="56836" y1="63281" x2="57031" y2="64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t="27526" r="-5628" b="22276"/>
          <a:stretch/>
        </p:blipFill>
        <p:spPr bwMode="auto">
          <a:xfrm>
            <a:off x="11383255" y="905257"/>
            <a:ext cx="1511715" cy="71842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EC9FEA51-0732-EDA9-C82E-424DD44F5098}"/>
              </a:ext>
            </a:extLst>
          </p:cNvPr>
          <p:cNvSpPr/>
          <p:nvPr/>
        </p:nvSpPr>
        <p:spPr>
          <a:xfrm>
            <a:off x="1061585" y="7403330"/>
            <a:ext cx="3518396" cy="3018704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3806F2FA-2CD9-BFB7-87AD-E76B9E06B970}"/>
              </a:ext>
            </a:extLst>
          </p:cNvPr>
          <p:cNvSpPr/>
          <p:nvPr/>
        </p:nvSpPr>
        <p:spPr>
          <a:xfrm>
            <a:off x="765304" y="6964589"/>
            <a:ext cx="3814676" cy="3272186"/>
          </a:xfrm>
          <a:prstGeom prst="roundRect">
            <a:avLst>
              <a:gd name="adj" fmla="val 10368"/>
            </a:avLst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AE3BBF7E-1534-7AFC-4DD3-9C20CC632CD8}"/>
              </a:ext>
            </a:extLst>
          </p:cNvPr>
          <p:cNvSpPr/>
          <p:nvPr/>
        </p:nvSpPr>
        <p:spPr>
          <a:xfrm>
            <a:off x="765302" y="8568722"/>
            <a:ext cx="3814678" cy="2219647"/>
          </a:xfrm>
          <a:prstGeom prst="roundRect">
            <a:avLst>
              <a:gd name="adj" fmla="val 10368"/>
            </a:avLst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8B549AC-6F1E-BA20-799B-030ABFCD2DEA}"/>
              </a:ext>
            </a:extLst>
          </p:cNvPr>
          <p:cNvSpPr/>
          <p:nvPr/>
        </p:nvSpPr>
        <p:spPr>
          <a:xfrm>
            <a:off x="765302" y="7939443"/>
            <a:ext cx="3814676" cy="2588182"/>
          </a:xfrm>
          <a:prstGeom prst="rect">
            <a:avLst/>
          </a:prstGeom>
          <a:solidFill>
            <a:srgbClr val="EAEAE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7EE7C40-6CDA-9D05-4893-E79D78243A73}"/>
              </a:ext>
            </a:extLst>
          </p:cNvPr>
          <p:cNvSpPr/>
          <p:nvPr/>
        </p:nvSpPr>
        <p:spPr>
          <a:xfrm>
            <a:off x="1434278" y="8057045"/>
            <a:ext cx="2452493" cy="2452493"/>
          </a:xfrm>
          <a:prstGeom prst="ellipse">
            <a:avLst/>
          </a:prstGeom>
          <a:solidFill>
            <a:srgbClr val="43434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Chord 47">
            <a:extLst>
              <a:ext uri="{FF2B5EF4-FFF2-40B4-BE49-F238E27FC236}">
                <a16:creationId xmlns:a16="http://schemas.microsoft.com/office/drawing/2014/main" id="{4FA0FB16-FB1F-B8F5-4DF8-C96923E158EE}"/>
              </a:ext>
            </a:extLst>
          </p:cNvPr>
          <p:cNvSpPr/>
          <p:nvPr/>
        </p:nvSpPr>
        <p:spPr>
          <a:xfrm>
            <a:off x="1442508" y="8061722"/>
            <a:ext cx="2452493" cy="2452493"/>
          </a:xfrm>
          <a:prstGeom prst="chord">
            <a:avLst>
              <a:gd name="adj1" fmla="val 3703708"/>
              <a:gd name="adj2" fmla="val 14495739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65909D4B-6222-5396-22E4-1768453145EF}"/>
              </a:ext>
            </a:extLst>
          </p:cNvPr>
          <p:cNvSpPr/>
          <p:nvPr/>
        </p:nvSpPr>
        <p:spPr>
          <a:xfrm>
            <a:off x="2187532" y="8813609"/>
            <a:ext cx="963982" cy="963982"/>
          </a:xfrm>
          <a:prstGeom prst="ellipse">
            <a:avLst/>
          </a:prstGeom>
          <a:solidFill>
            <a:srgbClr val="9EC1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Chord 49">
            <a:extLst>
              <a:ext uri="{FF2B5EF4-FFF2-40B4-BE49-F238E27FC236}">
                <a16:creationId xmlns:a16="http://schemas.microsoft.com/office/drawing/2014/main" id="{230772B7-4B56-00A1-FBF8-E5634F41A3B5}"/>
              </a:ext>
            </a:extLst>
          </p:cNvPr>
          <p:cNvSpPr/>
          <p:nvPr/>
        </p:nvSpPr>
        <p:spPr>
          <a:xfrm>
            <a:off x="2174176" y="8817296"/>
            <a:ext cx="963982" cy="963982"/>
          </a:xfrm>
          <a:prstGeom prst="chord">
            <a:avLst>
              <a:gd name="adj1" fmla="val 3571887"/>
              <a:gd name="adj2" fmla="val 14626153"/>
            </a:avLst>
          </a:prstGeom>
          <a:solidFill>
            <a:srgbClr val="6D8C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ACE7DCF3-3129-B4A6-EEE0-9B6CAE90C431}"/>
              </a:ext>
            </a:extLst>
          </p:cNvPr>
          <p:cNvSpPr/>
          <p:nvPr/>
        </p:nvSpPr>
        <p:spPr>
          <a:xfrm>
            <a:off x="2537556" y="9163116"/>
            <a:ext cx="245935" cy="245935"/>
          </a:xfrm>
          <a:prstGeom prst="ellipse">
            <a:avLst/>
          </a:prstGeom>
          <a:solidFill>
            <a:srgbClr val="FFFFFF"/>
          </a:solidFill>
          <a:ln w="38100">
            <a:solidFill>
              <a:srgbClr val="7B71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34F30110-6F95-AD93-6FFB-DBDB22ED5EE5}"/>
              </a:ext>
            </a:extLst>
          </p:cNvPr>
          <p:cNvSpPr/>
          <p:nvPr/>
        </p:nvSpPr>
        <p:spPr>
          <a:xfrm rot="5400000">
            <a:off x="4099247" y="10231262"/>
            <a:ext cx="114742" cy="3507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2BB62D73-DB71-F558-3A2A-8A7CE6B19FD2}"/>
              </a:ext>
            </a:extLst>
          </p:cNvPr>
          <p:cNvSpPr/>
          <p:nvPr/>
        </p:nvSpPr>
        <p:spPr>
          <a:xfrm rot="5400000">
            <a:off x="4099246" y="10381801"/>
            <a:ext cx="114742" cy="3507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978C999-C5B8-76AA-85C5-FE93778CABBD}"/>
              </a:ext>
            </a:extLst>
          </p:cNvPr>
          <p:cNvGrpSpPr/>
          <p:nvPr/>
        </p:nvGrpSpPr>
        <p:grpSpPr>
          <a:xfrm rot="19592201">
            <a:off x="3342908" y="7345124"/>
            <a:ext cx="740217" cy="2331207"/>
            <a:chOff x="5191339" y="3102092"/>
            <a:chExt cx="1142177" cy="3597120"/>
          </a:xfrm>
        </p:grpSpPr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F40E7619-6750-F74F-6A66-90AD08D38659}"/>
                </a:ext>
              </a:extLst>
            </p:cNvPr>
            <p:cNvSpPr/>
            <p:nvPr/>
          </p:nvSpPr>
          <p:spPr>
            <a:xfrm>
              <a:off x="5922128" y="3102092"/>
              <a:ext cx="411388" cy="1541746"/>
            </a:xfrm>
            <a:prstGeom prst="roundRect">
              <a:avLst>
                <a:gd name="adj" fmla="val 50000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88D6626-525A-C0F5-1D2C-6EF9B58BAB66}"/>
                </a:ext>
              </a:extLst>
            </p:cNvPr>
            <p:cNvCxnSpPr>
              <a:cxnSpLocks/>
              <a:stCxn id="61" idx="2"/>
            </p:cNvCxnSpPr>
            <p:nvPr/>
          </p:nvCxnSpPr>
          <p:spPr>
            <a:xfrm>
              <a:off x="6127822" y="4643838"/>
              <a:ext cx="5490" cy="102030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6" name="Straight Connector 4095">
              <a:extLst>
                <a:ext uri="{FF2B5EF4-FFF2-40B4-BE49-F238E27FC236}">
                  <a16:creationId xmlns:a16="http://schemas.microsoft.com/office/drawing/2014/main" id="{3CBFC11C-468E-CBE3-6D71-2079CA2B0D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11516" y="5624516"/>
              <a:ext cx="632944" cy="660419"/>
            </a:xfrm>
            <a:prstGeom prst="line">
              <a:avLst/>
            </a:prstGeom>
            <a:ln w="127000">
              <a:solidFill>
                <a:srgbClr val="FF4D3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12" name="Rounded Rectangle 4111">
              <a:extLst>
                <a:ext uri="{FF2B5EF4-FFF2-40B4-BE49-F238E27FC236}">
                  <a16:creationId xmlns:a16="http://schemas.microsoft.com/office/drawing/2014/main" id="{D638D312-622D-02F3-D5DC-2F3B4E460ED3}"/>
                </a:ext>
              </a:extLst>
            </p:cNvPr>
            <p:cNvSpPr/>
            <p:nvPr/>
          </p:nvSpPr>
          <p:spPr>
            <a:xfrm rot="2685039">
              <a:off x="5191339" y="6157991"/>
              <a:ext cx="345857" cy="541221"/>
            </a:xfrm>
            <a:prstGeom prst="roundRect">
              <a:avLst>
                <a:gd name="adj" fmla="val 17638"/>
              </a:avLst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3" name="Rectangle 4112">
              <a:extLst>
                <a:ext uri="{FF2B5EF4-FFF2-40B4-BE49-F238E27FC236}">
                  <a16:creationId xmlns:a16="http://schemas.microsoft.com/office/drawing/2014/main" id="{F1FA2D87-EA8B-9A13-8A96-877A917D2528}"/>
                </a:ext>
              </a:extLst>
            </p:cNvPr>
            <p:cNvSpPr/>
            <p:nvPr/>
          </p:nvSpPr>
          <p:spPr>
            <a:xfrm>
              <a:off x="5920559" y="3887980"/>
              <a:ext cx="411388" cy="898807"/>
            </a:xfrm>
            <a:prstGeom prst="rect">
              <a:avLst/>
            </a:prstGeom>
            <a:solidFill>
              <a:srgbClr val="FAC86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Oval 54">
            <a:extLst>
              <a:ext uri="{FF2B5EF4-FFF2-40B4-BE49-F238E27FC236}">
                <a16:creationId xmlns:a16="http://schemas.microsoft.com/office/drawing/2014/main" id="{90AE631F-BF16-7643-F60D-320CC1A9732F}"/>
              </a:ext>
            </a:extLst>
          </p:cNvPr>
          <p:cNvSpPr/>
          <p:nvPr/>
        </p:nvSpPr>
        <p:spPr>
          <a:xfrm>
            <a:off x="956377" y="7155328"/>
            <a:ext cx="608314" cy="6083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EF07C759-6576-357F-1081-0248B89BEDDC}"/>
              </a:ext>
            </a:extLst>
          </p:cNvPr>
          <p:cNvSpPr/>
          <p:nvPr/>
        </p:nvSpPr>
        <p:spPr>
          <a:xfrm rot="1800000">
            <a:off x="1211448" y="7238893"/>
            <a:ext cx="111791" cy="4612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420918C1-CD87-593E-9AE4-46F1AEB27C59}"/>
              </a:ext>
            </a:extLst>
          </p:cNvPr>
          <p:cNvSpPr/>
          <p:nvPr/>
        </p:nvSpPr>
        <p:spPr>
          <a:xfrm rot="4935528">
            <a:off x="3462080" y="7135487"/>
            <a:ext cx="279502" cy="76369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580D1DD3-32C9-02DF-9CD6-E0C24302715D}"/>
              </a:ext>
            </a:extLst>
          </p:cNvPr>
          <p:cNvSpPr/>
          <p:nvPr/>
        </p:nvSpPr>
        <p:spPr>
          <a:xfrm>
            <a:off x="3265364" y="7459462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E4BB371A-E5BB-B647-0EA9-1C38077F7DB8}"/>
              </a:ext>
            </a:extLst>
          </p:cNvPr>
          <p:cNvSpPr/>
          <p:nvPr/>
        </p:nvSpPr>
        <p:spPr>
          <a:xfrm>
            <a:off x="3746914" y="7388845"/>
            <a:ext cx="187830" cy="187830"/>
          </a:xfrm>
          <a:prstGeom prst="ellipse">
            <a:avLst/>
          </a:prstGeom>
          <a:solidFill>
            <a:srgbClr val="FFFFFF"/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128" name="Group 4127">
            <a:extLst>
              <a:ext uri="{FF2B5EF4-FFF2-40B4-BE49-F238E27FC236}">
                <a16:creationId xmlns:a16="http://schemas.microsoft.com/office/drawing/2014/main" id="{02E0E5E8-DB26-4B43-6FBA-F010C8A5C78C}"/>
              </a:ext>
            </a:extLst>
          </p:cNvPr>
          <p:cNvGrpSpPr/>
          <p:nvPr/>
        </p:nvGrpSpPr>
        <p:grpSpPr>
          <a:xfrm>
            <a:off x="4392414" y="3919188"/>
            <a:ext cx="1269967" cy="1275667"/>
            <a:chOff x="2521745" y="1983453"/>
            <a:chExt cx="1269967" cy="1275667"/>
          </a:xfrm>
        </p:grpSpPr>
        <p:sp>
          <p:nvSpPr>
            <p:cNvPr id="4132" name="Oval 4131">
              <a:extLst>
                <a:ext uri="{FF2B5EF4-FFF2-40B4-BE49-F238E27FC236}">
                  <a16:creationId xmlns:a16="http://schemas.microsoft.com/office/drawing/2014/main" id="{E4350421-D7EA-4B29-CE39-BE1C08DBCDBE}"/>
                </a:ext>
              </a:extLst>
            </p:cNvPr>
            <p:cNvSpPr/>
            <p:nvPr/>
          </p:nvSpPr>
          <p:spPr>
            <a:xfrm>
              <a:off x="2521745" y="1983453"/>
              <a:ext cx="1269967" cy="1269967"/>
            </a:xfrm>
            <a:prstGeom prst="ellipse">
              <a:avLst/>
            </a:prstGeom>
            <a:noFill/>
            <a:ln w="111125">
              <a:solidFill>
                <a:srgbClr val="EE384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3" name="Rectangle 4132">
              <a:extLst>
                <a:ext uri="{FF2B5EF4-FFF2-40B4-BE49-F238E27FC236}">
                  <a16:creationId xmlns:a16="http://schemas.microsoft.com/office/drawing/2014/main" id="{F0E82AF2-7151-D353-6A09-BF00BFE62920}"/>
                </a:ext>
              </a:extLst>
            </p:cNvPr>
            <p:cNvSpPr/>
            <p:nvPr/>
          </p:nvSpPr>
          <p:spPr>
            <a:xfrm rot="8155483">
              <a:off x="3076617" y="1985056"/>
              <a:ext cx="138185" cy="1274064"/>
            </a:xfrm>
            <a:prstGeom prst="rect">
              <a:avLst/>
            </a:prstGeom>
            <a:solidFill>
              <a:srgbClr val="EE384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34" name="TextBox 4133">
            <a:extLst>
              <a:ext uri="{FF2B5EF4-FFF2-40B4-BE49-F238E27FC236}">
                <a16:creationId xmlns:a16="http://schemas.microsoft.com/office/drawing/2014/main" id="{0143E0FD-8853-787E-940C-D63D2AB2784C}"/>
              </a:ext>
            </a:extLst>
          </p:cNvPr>
          <p:cNvSpPr txBox="1"/>
          <p:nvPr/>
        </p:nvSpPr>
        <p:spPr>
          <a:xfrm>
            <a:off x="4322761" y="4195284"/>
            <a:ext cx="1372637" cy="733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Highway Gothic" pitchFamily="2" charset="77"/>
              </a:rPr>
              <a:t>YES OR NO ANSWERS</a:t>
            </a:r>
          </a:p>
        </p:txBody>
      </p:sp>
      <p:grpSp>
        <p:nvGrpSpPr>
          <p:cNvPr id="4135" name="Group 4134">
            <a:extLst>
              <a:ext uri="{FF2B5EF4-FFF2-40B4-BE49-F238E27FC236}">
                <a16:creationId xmlns:a16="http://schemas.microsoft.com/office/drawing/2014/main" id="{56D9212D-CA06-8992-60A4-D6C705B3EF11}"/>
              </a:ext>
            </a:extLst>
          </p:cNvPr>
          <p:cNvGrpSpPr/>
          <p:nvPr/>
        </p:nvGrpSpPr>
        <p:grpSpPr>
          <a:xfrm>
            <a:off x="2345446" y="3942654"/>
            <a:ext cx="1397176" cy="1275667"/>
            <a:chOff x="1128637" y="3166876"/>
            <a:chExt cx="1397176" cy="1275667"/>
          </a:xfrm>
        </p:grpSpPr>
        <p:grpSp>
          <p:nvGrpSpPr>
            <p:cNvPr id="4136" name="Group 4135">
              <a:extLst>
                <a:ext uri="{FF2B5EF4-FFF2-40B4-BE49-F238E27FC236}">
                  <a16:creationId xmlns:a16="http://schemas.microsoft.com/office/drawing/2014/main" id="{BE69BC6A-E87C-28ED-A3AE-A4E30EDC04EF}"/>
                </a:ext>
              </a:extLst>
            </p:cNvPr>
            <p:cNvGrpSpPr/>
            <p:nvPr/>
          </p:nvGrpSpPr>
          <p:grpSpPr>
            <a:xfrm>
              <a:off x="1183834" y="3166876"/>
              <a:ext cx="1269967" cy="1275667"/>
              <a:chOff x="2521745" y="1983453"/>
              <a:chExt cx="1269967" cy="1275667"/>
            </a:xfrm>
          </p:grpSpPr>
          <p:sp>
            <p:nvSpPr>
              <p:cNvPr id="4138" name="Oval 4137">
                <a:extLst>
                  <a:ext uri="{FF2B5EF4-FFF2-40B4-BE49-F238E27FC236}">
                    <a16:creationId xmlns:a16="http://schemas.microsoft.com/office/drawing/2014/main" id="{B637D5A1-C59B-9A53-7D10-83F9227F5CC4}"/>
                  </a:ext>
                </a:extLst>
              </p:cNvPr>
              <p:cNvSpPr/>
              <p:nvPr/>
            </p:nvSpPr>
            <p:spPr>
              <a:xfrm>
                <a:off x="2521745" y="1983453"/>
                <a:ext cx="1269967" cy="1269967"/>
              </a:xfrm>
              <a:prstGeom prst="ellipse">
                <a:avLst/>
              </a:prstGeom>
              <a:noFill/>
              <a:ln w="111125">
                <a:solidFill>
                  <a:srgbClr val="EE38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39" name="Rectangle 4138">
                <a:extLst>
                  <a:ext uri="{FF2B5EF4-FFF2-40B4-BE49-F238E27FC236}">
                    <a16:creationId xmlns:a16="http://schemas.microsoft.com/office/drawing/2014/main" id="{917BA0FA-BACC-10B4-61C6-A5DC60842E94}"/>
                  </a:ext>
                </a:extLst>
              </p:cNvPr>
              <p:cNvSpPr/>
              <p:nvPr/>
            </p:nvSpPr>
            <p:spPr>
              <a:xfrm rot="8155483">
                <a:off x="3076617" y="1985056"/>
                <a:ext cx="138185" cy="1274064"/>
              </a:xfrm>
              <a:prstGeom prst="rect">
                <a:avLst/>
              </a:prstGeom>
              <a:solidFill>
                <a:srgbClr val="EE38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37" name="TextBox 4136">
              <a:extLst>
                <a:ext uri="{FF2B5EF4-FFF2-40B4-BE49-F238E27FC236}">
                  <a16:creationId xmlns:a16="http://schemas.microsoft.com/office/drawing/2014/main" id="{BC960318-EB8F-8AC2-F6D4-DEA3456C4CDD}"/>
                </a:ext>
              </a:extLst>
            </p:cNvPr>
            <p:cNvSpPr txBox="1"/>
            <p:nvPr/>
          </p:nvSpPr>
          <p:spPr>
            <a:xfrm>
              <a:off x="1128637" y="3425311"/>
              <a:ext cx="139717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ighway Gothic" pitchFamily="2" charset="77"/>
                </a:rPr>
                <a:t>NOT FOLLOW UP</a:t>
              </a:r>
            </a:p>
          </p:txBody>
        </p:sp>
      </p:grpSp>
      <p:grpSp>
        <p:nvGrpSpPr>
          <p:cNvPr id="4140" name="Group 4139">
            <a:extLst>
              <a:ext uri="{FF2B5EF4-FFF2-40B4-BE49-F238E27FC236}">
                <a16:creationId xmlns:a16="http://schemas.microsoft.com/office/drawing/2014/main" id="{2E9210AB-AEA0-7F00-F73B-5081AA32DB3B}"/>
              </a:ext>
            </a:extLst>
          </p:cNvPr>
          <p:cNvGrpSpPr/>
          <p:nvPr/>
        </p:nvGrpSpPr>
        <p:grpSpPr>
          <a:xfrm>
            <a:off x="417305" y="3942654"/>
            <a:ext cx="1372636" cy="1275667"/>
            <a:chOff x="1145519" y="3166876"/>
            <a:chExt cx="1372636" cy="1275667"/>
          </a:xfrm>
        </p:grpSpPr>
        <p:grpSp>
          <p:nvGrpSpPr>
            <p:cNvPr id="4141" name="Group 4140">
              <a:extLst>
                <a:ext uri="{FF2B5EF4-FFF2-40B4-BE49-F238E27FC236}">
                  <a16:creationId xmlns:a16="http://schemas.microsoft.com/office/drawing/2014/main" id="{782D5105-F838-643C-289A-B43C9EE05A02}"/>
                </a:ext>
              </a:extLst>
            </p:cNvPr>
            <p:cNvGrpSpPr/>
            <p:nvPr/>
          </p:nvGrpSpPr>
          <p:grpSpPr>
            <a:xfrm>
              <a:off x="1183834" y="3166876"/>
              <a:ext cx="1269967" cy="1275667"/>
              <a:chOff x="2521745" y="1983453"/>
              <a:chExt cx="1269967" cy="1275667"/>
            </a:xfrm>
          </p:grpSpPr>
          <p:sp>
            <p:nvSpPr>
              <p:cNvPr id="4143" name="Oval 4142">
                <a:extLst>
                  <a:ext uri="{FF2B5EF4-FFF2-40B4-BE49-F238E27FC236}">
                    <a16:creationId xmlns:a16="http://schemas.microsoft.com/office/drawing/2014/main" id="{5367F9EE-2EFB-9F4D-F064-71C5D70C1B3C}"/>
                  </a:ext>
                </a:extLst>
              </p:cNvPr>
              <p:cNvSpPr/>
              <p:nvPr/>
            </p:nvSpPr>
            <p:spPr>
              <a:xfrm>
                <a:off x="2521745" y="1983453"/>
                <a:ext cx="1269967" cy="1269967"/>
              </a:xfrm>
              <a:prstGeom prst="ellipse">
                <a:avLst/>
              </a:prstGeom>
              <a:noFill/>
              <a:ln w="111125">
                <a:solidFill>
                  <a:srgbClr val="EE38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44" name="Rectangle 4143">
                <a:extLst>
                  <a:ext uri="{FF2B5EF4-FFF2-40B4-BE49-F238E27FC236}">
                    <a16:creationId xmlns:a16="http://schemas.microsoft.com/office/drawing/2014/main" id="{CBDEA2EE-BCFC-5B94-BAB1-AAD80380EBBD}"/>
                  </a:ext>
                </a:extLst>
              </p:cNvPr>
              <p:cNvSpPr/>
              <p:nvPr/>
            </p:nvSpPr>
            <p:spPr>
              <a:xfrm rot="8155483">
                <a:off x="3076617" y="1985056"/>
                <a:ext cx="138185" cy="1274064"/>
              </a:xfrm>
              <a:prstGeom prst="rect">
                <a:avLst/>
              </a:prstGeom>
              <a:solidFill>
                <a:srgbClr val="EE38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42" name="TextBox 4141">
              <a:extLst>
                <a:ext uri="{FF2B5EF4-FFF2-40B4-BE49-F238E27FC236}">
                  <a16:creationId xmlns:a16="http://schemas.microsoft.com/office/drawing/2014/main" id="{97E78648-C2A9-0275-8843-016A6A6014EA}"/>
                </a:ext>
              </a:extLst>
            </p:cNvPr>
            <p:cNvSpPr txBox="1"/>
            <p:nvPr/>
          </p:nvSpPr>
          <p:spPr>
            <a:xfrm>
              <a:off x="1145519" y="3474799"/>
              <a:ext cx="137263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ighway Gothic" pitchFamily="2" charset="77"/>
                </a:rPr>
                <a:t>FOCUS ON YOURSELF</a:t>
              </a:r>
            </a:p>
          </p:txBody>
        </p:sp>
      </p:grpSp>
      <p:grpSp>
        <p:nvGrpSpPr>
          <p:cNvPr id="4145" name="Group 4144">
            <a:extLst>
              <a:ext uri="{FF2B5EF4-FFF2-40B4-BE49-F238E27FC236}">
                <a16:creationId xmlns:a16="http://schemas.microsoft.com/office/drawing/2014/main" id="{E98F3347-D9F4-858B-37A1-F8C5A89D131E}"/>
              </a:ext>
            </a:extLst>
          </p:cNvPr>
          <p:cNvGrpSpPr/>
          <p:nvPr/>
        </p:nvGrpSpPr>
        <p:grpSpPr>
          <a:xfrm>
            <a:off x="6379275" y="3919188"/>
            <a:ext cx="1274877" cy="1275667"/>
            <a:chOff x="1183834" y="3166876"/>
            <a:chExt cx="1274877" cy="1275667"/>
          </a:xfrm>
        </p:grpSpPr>
        <p:grpSp>
          <p:nvGrpSpPr>
            <p:cNvPr id="4146" name="Group 4145">
              <a:extLst>
                <a:ext uri="{FF2B5EF4-FFF2-40B4-BE49-F238E27FC236}">
                  <a16:creationId xmlns:a16="http://schemas.microsoft.com/office/drawing/2014/main" id="{B5A18F52-0846-8CF2-9571-49A2230A2B0D}"/>
                </a:ext>
              </a:extLst>
            </p:cNvPr>
            <p:cNvGrpSpPr/>
            <p:nvPr/>
          </p:nvGrpSpPr>
          <p:grpSpPr>
            <a:xfrm>
              <a:off x="1183834" y="3166876"/>
              <a:ext cx="1269967" cy="1275667"/>
              <a:chOff x="2521745" y="1983453"/>
              <a:chExt cx="1269967" cy="1275667"/>
            </a:xfrm>
          </p:grpSpPr>
          <p:sp>
            <p:nvSpPr>
              <p:cNvPr id="4148" name="Oval 4147">
                <a:extLst>
                  <a:ext uri="{FF2B5EF4-FFF2-40B4-BE49-F238E27FC236}">
                    <a16:creationId xmlns:a16="http://schemas.microsoft.com/office/drawing/2014/main" id="{DB9650F2-D508-4F28-6B22-C3A39974403D}"/>
                  </a:ext>
                </a:extLst>
              </p:cNvPr>
              <p:cNvSpPr/>
              <p:nvPr/>
            </p:nvSpPr>
            <p:spPr>
              <a:xfrm>
                <a:off x="2521745" y="1983453"/>
                <a:ext cx="1269967" cy="1269967"/>
              </a:xfrm>
              <a:prstGeom prst="ellipse">
                <a:avLst/>
              </a:prstGeom>
              <a:noFill/>
              <a:ln w="111125">
                <a:solidFill>
                  <a:srgbClr val="EE384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49" name="Rectangle 4148">
                <a:extLst>
                  <a:ext uri="{FF2B5EF4-FFF2-40B4-BE49-F238E27FC236}">
                    <a16:creationId xmlns:a16="http://schemas.microsoft.com/office/drawing/2014/main" id="{078E6D02-E0C0-D5C2-34F0-C86675094E59}"/>
                  </a:ext>
                </a:extLst>
              </p:cNvPr>
              <p:cNvSpPr/>
              <p:nvPr/>
            </p:nvSpPr>
            <p:spPr>
              <a:xfrm rot="8155483">
                <a:off x="3076617" y="1985056"/>
                <a:ext cx="138185" cy="1274064"/>
              </a:xfrm>
              <a:prstGeom prst="rect">
                <a:avLst/>
              </a:prstGeom>
              <a:solidFill>
                <a:srgbClr val="EE384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147" name="TextBox 4146">
              <a:extLst>
                <a:ext uri="{FF2B5EF4-FFF2-40B4-BE49-F238E27FC236}">
                  <a16:creationId xmlns:a16="http://schemas.microsoft.com/office/drawing/2014/main" id="{29D56C17-E3D8-28B0-67EF-AF7DE94A41E0}"/>
                </a:ext>
              </a:extLst>
            </p:cNvPr>
            <p:cNvSpPr txBox="1"/>
            <p:nvPr/>
          </p:nvSpPr>
          <p:spPr>
            <a:xfrm>
              <a:off x="1188743" y="3495609"/>
              <a:ext cx="12699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ighway Gothic" pitchFamily="2" charset="77"/>
                </a:rPr>
                <a:t>DROP THE MIC</a:t>
              </a:r>
            </a:p>
          </p:txBody>
        </p:sp>
      </p:grpSp>
      <p:sp>
        <p:nvSpPr>
          <p:cNvPr id="4157" name="Oval 4156">
            <a:extLst>
              <a:ext uri="{FF2B5EF4-FFF2-40B4-BE49-F238E27FC236}">
                <a16:creationId xmlns:a16="http://schemas.microsoft.com/office/drawing/2014/main" id="{2B6E9DC0-AC0F-6D74-1C1E-0B676E12D0D4}"/>
              </a:ext>
            </a:extLst>
          </p:cNvPr>
          <p:cNvSpPr/>
          <p:nvPr/>
        </p:nvSpPr>
        <p:spPr>
          <a:xfrm>
            <a:off x="377182" y="3856709"/>
            <a:ext cx="1431103" cy="1431103"/>
          </a:xfrm>
          <a:prstGeom prst="ellipse">
            <a:avLst/>
          </a:prstGeom>
          <a:solidFill>
            <a:schemeClr val="bg1">
              <a:alpha val="94471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8" name="Oval 4157">
            <a:extLst>
              <a:ext uri="{FF2B5EF4-FFF2-40B4-BE49-F238E27FC236}">
                <a16:creationId xmlns:a16="http://schemas.microsoft.com/office/drawing/2014/main" id="{77C98BA5-A6F6-3EDF-FAC9-FC10FC08FA5E}"/>
              </a:ext>
            </a:extLst>
          </p:cNvPr>
          <p:cNvSpPr/>
          <p:nvPr/>
        </p:nvSpPr>
        <p:spPr>
          <a:xfrm>
            <a:off x="2319279" y="3865992"/>
            <a:ext cx="1431103" cy="1431103"/>
          </a:xfrm>
          <a:prstGeom prst="ellipse">
            <a:avLst/>
          </a:prstGeom>
          <a:solidFill>
            <a:schemeClr val="bg1">
              <a:alpha val="94471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9" name="Oval 4158">
            <a:extLst>
              <a:ext uri="{FF2B5EF4-FFF2-40B4-BE49-F238E27FC236}">
                <a16:creationId xmlns:a16="http://schemas.microsoft.com/office/drawing/2014/main" id="{7D963EB1-F767-A5EB-EC6D-2CD89EE96567}"/>
              </a:ext>
            </a:extLst>
          </p:cNvPr>
          <p:cNvSpPr/>
          <p:nvPr/>
        </p:nvSpPr>
        <p:spPr>
          <a:xfrm>
            <a:off x="4321440" y="3836641"/>
            <a:ext cx="1431103" cy="1431103"/>
          </a:xfrm>
          <a:prstGeom prst="ellipse">
            <a:avLst/>
          </a:prstGeom>
          <a:solidFill>
            <a:schemeClr val="bg1">
              <a:alpha val="94471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8" name="Oval 2047">
            <a:extLst>
              <a:ext uri="{FF2B5EF4-FFF2-40B4-BE49-F238E27FC236}">
                <a16:creationId xmlns:a16="http://schemas.microsoft.com/office/drawing/2014/main" id="{51ABB458-2AC4-0D87-3EE7-F312A6C4BECF}"/>
              </a:ext>
            </a:extLst>
          </p:cNvPr>
          <p:cNvSpPr/>
          <p:nvPr/>
        </p:nvSpPr>
        <p:spPr>
          <a:xfrm>
            <a:off x="6304177" y="3835764"/>
            <a:ext cx="1431103" cy="1431103"/>
          </a:xfrm>
          <a:prstGeom prst="ellipse">
            <a:avLst/>
          </a:prstGeom>
          <a:solidFill>
            <a:schemeClr val="bg1">
              <a:alpha val="94471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1" name="Picture 4" descr="Photo booth - Free entertainment icons">
            <a:extLst>
              <a:ext uri="{FF2B5EF4-FFF2-40B4-BE49-F238E27FC236}">
                <a16:creationId xmlns:a16="http://schemas.microsoft.com/office/drawing/2014/main" id="{3748CDB6-F6FA-0624-689F-C6526DE58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7605" y="4048148"/>
            <a:ext cx="918374" cy="918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53" name="Oval 4152">
            <a:extLst>
              <a:ext uri="{FF2B5EF4-FFF2-40B4-BE49-F238E27FC236}">
                <a16:creationId xmlns:a16="http://schemas.microsoft.com/office/drawing/2014/main" id="{C7503AF8-D948-091B-C8DE-B82DA71C48D2}"/>
              </a:ext>
            </a:extLst>
          </p:cNvPr>
          <p:cNvSpPr/>
          <p:nvPr/>
        </p:nvSpPr>
        <p:spPr>
          <a:xfrm>
            <a:off x="8319255" y="3919188"/>
            <a:ext cx="1269967" cy="1269967"/>
          </a:xfrm>
          <a:prstGeom prst="ellipse">
            <a:avLst/>
          </a:prstGeom>
          <a:noFill/>
          <a:ln w="111125">
            <a:solidFill>
              <a:srgbClr val="2ECC7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3" name="Oval 2052">
            <a:extLst>
              <a:ext uri="{FF2B5EF4-FFF2-40B4-BE49-F238E27FC236}">
                <a16:creationId xmlns:a16="http://schemas.microsoft.com/office/drawing/2014/main" id="{BF306D27-414B-FB00-30C5-F8F8153BAEF8}"/>
              </a:ext>
            </a:extLst>
          </p:cNvPr>
          <p:cNvSpPr/>
          <p:nvPr/>
        </p:nvSpPr>
        <p:spPr>
          <a:xfrm>
            <a:off x="10156129" y="3919188"/>
            <a:ext cx="1269967" cy="1269967"/>
          </a:xfrm>
          <a:prstGeom prst="ellipse">
            <a:avLst/>
          </a:prstGeom>
          <a:noFill/>
          <a:ln w="111125">
            <a:solidFill>
              <a:srgbClr val="2ECC7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 descr="Food - Free food icons">
            <a:extLst>
              <a:ext uri="{FF2B5EF4-FFF2-40B4-BE49-F238E27FC236}">
                <a16:creationId xmlns:a16="http://schemas.microsoft.com/office/drawing/2014/main" id="{639949CA-98D2-497A-2FF7-84C1578C1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6035" y="4062034"/>
            <a:ext cx="890153" cy="890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9" name="Oval 2048">
            <a:extLst>
              <a:ext uri="{FF2B5EF4-FFF2-40B4-BE49-F238E27FC236}">
                <a16:creationId xmlns:a16="http://schemas.microsoft.com/office/drawing/2014/main" id="{BBB0A975-73AC-64CF-4736-37DD86EB894F}"/>
              </a:ext>
            </a:extLst>
          </p:cNvPr>
          <p:cNvSpPr/>
          <p:nvPr/>
        </p:nvSpPr>
        <p:spPr>
          <a:xfrm>
            <a:off x="8233777" y="3829835"/>
            <a:ext cx="1431103" cy="1431103"/>
          </a:xfrm>
          <a:prstGeom prst="ellipse">
            <a:avLst/>
          </a:prstGeom>
          <a:solidFill>
            <a:schemeClr val="bg1">
              <a:alpha val="94471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4" name="Oval 2053">
            <a:extLst>
              <a:ext uri="{FF2B5EF4-FFF2-40B4-BE49-F238E27FC236}">
                <a16:creationId xmlns:a16="http://schemas.microsoft.com/office/drawing/2014/main" id="{9CD6C9C9-1AC1-F8EB-40D9-FD2B45B7F5E1}"/>
              </a:ext>
            </a:extLst>
          </p:cNvPr>
          <p:cNvSpPr/>
          <p:nvPr/>
        </p:nvSpPr>
        <p:spPr>
          <a:xfrm>
            <a:off x="10079271" y="3837644"/>
            <a:ext cx="1431103" cy="1431103"/>
          </a:xfrm>
          <a:prstGeom prst="ellipse">
            <a:avLst/>
          </a:prstGeom>
          <a:solidFill>
            <a:schemeClr val="bg1">
              <a:alpha val="94471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258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4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2000"/>
                                        <p:tgtEl>
                                          <p:spTgt spid="4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2000"/>
                                        <p:tgtEl>
                                          <p:spTgt spid="41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000"/>
                                        <p:tgtEl>
                                          <p:spTgt spid="20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0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2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57" grpId="0" animBg="1"/>
      <p:bldP spid="4158" grpId="0" animBg="1"/>
      <p:bldP spid="4159" grpId="0" animBg="1"/>
      <p:bldP spid="2048" grpId="0" animBg="1"/>
      <p:bldP spid="2049" grpId="0" animBg="1"/>
      <p:bldP spid="205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16165</TotalTime>
  <Words>674</Words>
  <Application>Microsoft Macintosh PowerPoint</Application>
  <PresentationFormat>Widescreen</PresentationFormat>
  <Paragraphs>308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Calibri Light</vt:lpstr>
      <vt:lpstr>Folk Festival</vt:lpstr>
      <vt:lpstr>Highway Gothic</vt:lpstr>
      <vt:lpstr>Source Sans Pro</vt:lpstr>
      <vt:lpstr>Woodcut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Roman Medioni</dc:creator>
  <cp:lastModifiedBy>Roman Medioni</cp:lastModifiedBy>
  <cp:revision>37</cp:revision>
  <dcterms:created xsi:type="dcterms:W3CDTF">2024-11-24T14:42:58Z</dcterms:created>
  <dcterms:modified xsi:type="dcterms:W3CDTF">2024-12-07T15:25:03Z</dcterms:modified>
</cp:coreProperties>
</file>

<file path=docProps/thumbnail.jpeg>
</file>